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18"/>
  </p:notesMasterIdLst>
  <p:handoutMasterIdLst>
    <p:handoutMasterId r:id="rId19"/>
  </p:handoutMasterIdLst>
  <p:sldIdLst>
    <p:sldId id="256" r:id="rId2"/>
    <p:sldId id="257" r:id="rId3"/>
    <p:sldId id="258" r:id="rId4"/>
    <p:sldId id="260" r:id="rId5"/>
    <p:sldId id="265" r:id="rId6"/>
    <p:sldId id="266" r:id="rId7"/>
    <p:sldId id="267" r:id="rId8"/>
    <p:sldId id="268" r:id="rId9"/>
    <p:sldId id="271" r:id="rId10"/>
    <p:sldId id="263" r:id="rId11"/>
    <p:sldId id="269" r:id="rId12"/>
    <p:sldId id="272" r:id="rId13"/>
    <p:sldId id="273" r:id="rId14"/>
    <p:sldId id="275" r:id="rId15"/>
    <p:sldId id="274" r:id="rId16"/>
    <p:sldId id="276" r:id="rId17"/>
  </p:sldIdLst>
  <p:sldSz cx="9906000" cy="6858000" type="A4"/>
  <p:notesSz cx="6858000" cy="9144000"/>
  <p:defaultTextStyle>
    <a:defPPr>
      <a:defRPr lang="nl-NL"/>
    </a:defPPr>
    <a:lvl1pPr marL="0" algn="l" defTabSz="457158" rtl="0" eaLnBrk="1" latinLnBrk="0" hangingPunct="1">
      <a:defRPr sz="1800" kern="1200">
        <a:solidFill>
          <a:schemeClr val="tx1"/>
        </a:solidFill>
        <a:latin typeface="+mn-lt"/>
        <a:ea typeface="+mn-ea"/>
        <a:cs typeface="+mn-cs"/>
      </a:defRPr>
    </a:lvl1pPr>
    <a:lvl2pPr marL="457158" algn="l" defTabSz="457158" rtl="0" eaLnBrk="1" latinLnBrk="0" hangingPunct="1">
      <a:defRPr sz="1800" kern="1200">
        <a:solidFill>
          <a:schemeClr val="tx1"/>
        </a:solidFill>
        <a:latin typeface="+mn-lt"/>
        <a:ea typeface="+mn-ea"/>
        <a:cs typeface="+mn-cs"/>
      </a:defRPr>
    </a:lvl2pPr>
    <a:lvl3pPr marL="914317" algn="l" defTabSz="457158" rtl="0" eaLnBrk="1" latinLnBrk="0" hangingPunct="1">
      <a:defRPr sz="1800" kern="1200">
        <a:solidFill>
          <a:schemeClr val="tx1"/>
        </a:solidFill>
        <a:latin typeface="+mn-lt"/>
        <a:ea typeface="+mn-ea"/>
        <a:cs typeface="+mn-cs"/>
      </a:defRPr>
    </a:lvl3pPr>
    <a:lvl4pPr marL="1371475" algn="l" defTabSz="457158" rtl="0" eaLnBrk="1" latinLnBrk="0" hangingPunct="1">
      <a:defRPr sz="1800" kern="1200">
        <a:solidFill>
          <a:schemeClr val="tx1"/>
        </a:solidFill>
        <a:latin typeface="+mn-lt"/>
        <a:ea typeface="+mn-ea"/>
        <a:cs typeface="+mn-cs"/>
      </a:defRPr>
    </a:lvl4pPr>
    <a:lvl5pPr marL="1828633" algn="l" defTabSz="457158" rtl="0" eaLnBrk="1" latinLnBrk="0" hangingPunct="1">
      <a:defRPr sz="1800" kern="1200">
        <a:solidFill>
          <a:schemeClr val="tx1"/>
        </a:solidFill>
        <a:latin typeface="+mn-lt"/>
        <a:ea typeface="+mn-ea"/>
        <a:cs typeface="+mn-cs"/>
      </a:defRPr>
    </a:lvl5pPr>
    <a:lvl6pPr marL="2285791" algn="l" defTabSz="457158" rtl="0" eaLnBrk="1" latinLnBrk="0" hangingPunct="1">
      <a:defRPr sz="1800" kern="1200">
        <a:solidFill>
          <a:schemeClr val="tx1"/>
        </a:solidFill>
        <a:latin typeface="+mn-lt"/>
        <a:ea typeface="+mn-ea"/>
        <a:cs typeface="+mn-cs"/>
      </a:defRPr>
    </a:lvl6pPr>
    <a:lvl7pPr marL="2742950" algn="l" defTabSz="457158" rtl="0" eaLnBrk="1" latinLnBrk="0" hangingPunct="1">
      <a:defRPr sz="1800" kern="1200">
        <a:solidFill>
          <a:schemeClr val="tx1"/>
        </a:solidFill>
        <a:latin typeface="+mn-lt"/>
        <a:ea typeface="+mn-ea"/>
        <a:cs typeface="+mn-cs"/>
      </a:defRPr>
    </a:lvl7pPr>
    <a:lvl8pPr marL="3200108" algn="l" defTabSz="457158" rtl="0" eaLnBrk="1" latinLnBrk="0" hangingPunct="1">
      <a:defRPr sz="1800" kern="1200">
        <a:solidFill>
          <a:schemeClr val="tx1"/>
        </a:solidFill>
        <a:latin typeface="+mn-lt"/>
        <a:ea typeface="+mn-ea"/>
        <a:cs typeface="+mn-cs"/>
      </a:defRPr>
    </a:lvl8pPr>
    <a:lvl9pPr marL="3657266" algn="l" defTabSz="4571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2D2"/>
    <a:srgbClr val="4E1E21"/>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571" autoAdjust="0"/>
  </p:normalViewPr>
  <p:slideViewPr>
    <p:cSldViewPr snapToGrid="0" snapToObjects="1">
      <p:cViewPr>
        <p:scale>
          <a:sx n="66" d="100"/>
          <a:sy n="66" d="100"/>
        </p:scale>
        <p:origin x="1368" y="22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792E39-B09F-554D-A29A-366D5B7D561E}" type="datetimeFigureOut">
              <a:rPr lang="nl-NL" smtClean="0"/>
              <a:t>5-2-2018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D6D5D5-1CD6-CD4F-8F42-D821491A7ACD}" type="slidenum">
              <a:rPr lang="nl-NL" smtClean="0"/>
              <a:t>‹nr.›</a:t>
            </a:fld>
            <a:endParaRPr lang="nl-NL"/>
          </a:p>
        </p:txBody>
      </p:sp>
    </p:spTree>
    <p:extLst>
      <p:ext uri="{BB962C8B-B14F-4D97-AF65-F5344CB8AC3E}">
        <p14:creationId xmlns:p14="http://schemas.microsoft.com/office/powerpoint/2010/main" val="592240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92543A-88F3-0748-B968-4EF3DF4D2187}" type="datetimeFigureOut">
              <a:rPr lang="nl-NL" smtClean="0"/>
              <a:t>5-2-2018</a:t>
            </a:fld>
            <a:endParaRPr lang="nl-NL"/>
          </a:p>
        </p:txBody>
      </p:sp>
      <p:sp>
        <p:nvSpPr>
          <p:cNvPr id="4" name="Tijdelijke aanduiding voor dia-afbeelding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smtClean="0"/>
              <a:t>Klik om de tekststijl van het model te bewerken</a:t>
            </a:r>
          </a:p>
          <a:p>
            <a:pPr lvl="1"/>
            <a:r>
              <a:rPr lang="nl-NL" dirty="0" smtClean="0"/>
              <a:t>Tweede </a:t>
            </a:r>
            <a:r>
              <a:rPr lang="nl-NL" dirty="0" smtClean="0"/>
              <a:t>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6CE83-454E-9644-B0ED-64D3286185D3}" type="slidenum">
              <a:rPr lang="nl-NL" smtClean="0"/>
              <a:t>‹nr.›</a:t>
            </a:fld>
            <a:endParaRPr lang="nl-NL"/>
          </a:p>
        </p:txBody>
      </p:sp>
    </p:spTree>
    <p:extLst>
      <p:ext uri="{BB962C8B-B14F-4D97-AF65-F5344CB8AC3E}">
        <p14:creationId xmlns:p14="http://schemas.microsoft.com/office/powerpoint/2010/main" val="3626178923"/>
      </p:ext>
    </p:extLst>
  </p:cSld>
  <p:clrMap bg1="lt1" tx1="dk1" bg2="lt2" tx2="dk2" accent1="accent1" accent2="accent2" accent3="accent3" accent4="accent4" accent5="accent5" accent6="accent6" hlink="hlink" folHlink="folHlink"/>
  <p:hf hdr="0" ftr="0" dt="0"/>
  <p:notesStyle>
    <a:lvl1pPr marL="0" algn="l" defTabSz="457158" rtl="0" eaLnBrk="1" latinLnBrk="0" hangingPunct="1">
      <a:defRPr sz="1200" kern="1200">
        <a:solidFill>
          <a:schemeClr val="tx1"/>
        </a:solidFill>
        <a:latin typeface="+mn-lt"/>
        <a:ea typeface="+mn-ea"/>
        <a:cs typeface="+mn-cs"/>
      </a:defRPr>
    </a:lvl1pPr>
    <a:lvl2pPr marL="457158" algn="l" defTabSz="457158" rtl="0" eaLnBrk="1" latinLnBrk="0" hangingPunct="1">
      <a:defRPr sz="1200" kern="1200">
        <a:solidFill>
          <a:schemeClr val="tx1"/>
        </a:solidFill>
        <a:latin typeface="+mn-lt"/>
        <a:ea typeface="+mn-ea"/>
        <a:cs typeface="+mn-cs"/>
      </a:defRPr>
    </a:lvl2pPr>
    <a:lvl3pPr marL="914317" algn="l" defTabSz="457158" rtl="0" eaLnBrk="1" latinLnBrk="0" hangingPunct="1">
      <a:defRPr sz="1200" kern="1200">
        <a:solidFill>
          <a:schemeClr val="tx1"/>
        </a:solidFill>
        <a:latin typeface="+mn-lt"/>
        <a:ea typeface="+mn-ea"/>
        <a:cs typeface="+mn-cs"/>
      </a:defRPr>
    </a:lvl3pPr>
    <a:lvl4pPr marL="1371475" algn="l" defTabSz="457158" rtl="0" eaLnBrk="1" latinLnBrk="0" hangingPunct="1">
      <a:defRPr sz="1200" kern="1200">
        <a:solidFill>
          <a:schemeClr val="tx1"/>
        </a:solidFill>
        <a:latin typeface="+mn-lt"/>
        <a:ea typeface="+mn-ea"/>
        <a:cs typeface="+mn-cs"/>
      </a:defRPr>
    </a:lvl4pPr>
    <a:lvl5pPr marL="1828633" algn="l" defTabSz="457158" rtl="0" eaLnBrk="1" latinLnBrk="0" hangingPunct="1">
      <a:defRPr sz="1200" kern="1200">
        <a:solidFill>
          <a:schemeClr val="tx1"/>
        </a:solidFill>
        <a:latin typeface="+mn-lt"/>
        <a:ea typeface="+mn-ea"/>
        <a:cs typeface="+mn-cs"/>
      </a:defRPr>
    </a:lvl5pPr>
    <a:lvl6pPr marL="2285791" algn="l" defTabSz="457158" rtl="0" eaLnBrk="1" latinLnBrk="0" hangingPunct="1">
      <a:defRPr sz="1200" kern="1200">
        <a:solidFill>
          <a:schemeClr val="tx1"/>
        </a:solidFill>
        <a:latin typeface="+mn-lt"/>
        <a:ea typeface="+mn-ea"/>
        <a:cs typeface="+mn-cs"/>
      </a:defRPr>
    </a:lvl6pPr>
    <a:lvl7pPr marL="2742950" algn="l" defTabSz="457158" rtl="0" eaLnBrk="1" latinLnBrk="0" hangingPunct="1">
      <a:defRPr sz="1200" kern="1200">
        <a:solidFill>
          <a:schemeClr val="tx1"/>
        </a:solidFill>
        <a:latin typeface="+mn-lt"/>
        <a:ea typeface="+mn-ea"/>
        <a:cs typeface="+mn-cs"/>
      </a:defRPr>
    </a:lvl7pPr>
    <a:lvl8pPr marL="3200108" algn="l" defTabSz="457158" rtl="0" eaLnBrk="1" latinLnBrk="0" hangingPunct="1">
      <a:defRPr sz="1200" kern="1200">
        <a:solidFill>
          <a:schemeClr val="tx1"/>
        </a:solidFill>
        <a:latin typeface="+mn-lt"/>
        <a:ea typeface="+mn-ea"/>
        <a:cs typeface="+mn-cs"/>
      </a:defRPr>
    </a:lvl8pPr>
    <a:lvl9pPr marL="3657266" algn="l" defTabSz="45715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el 2"/>
          <p:cNvSpPr>
            <a:spLocks noGrp="1"/>
          </p:cNvSpPr>
          <p:nvPr>
            <p:ph type="subTitle" idx="1" hasCustomPrompt="1"/>
          </p:nvPr>
        </p:nvSpPr>
        <p:spPr>
          <a:xfrm>
            <a:off x="459797" y="2654024"/>
            <a:ext cx="9022870" cy="1198589"/>
          </a:xfrm>
        </p:spPr>
        <p:txBody>
          <a:bodyPr lIns="0" rIns="0">
            <a:noAutofit/>
          </a:bodyPr>
          <a:lstStyle>
            <a:lvl1pPr marL="0" indent="0" algn="l">
              <a:buNone/>
              <a:defRPr baseline="0">
                <a:solidFill>
                  <a:srgbClr val="0092D2"/>
                </a:solidFill>
              </a:defRPr>
            </a:lvl1pPr>
            <a:lvl2pPr marL="457158" indent="0" algn="ctr">
              <a:buNone/>
              <a:defRPr>
                <a:solidFill>
                  <a:schemeClr val="tx1">
                    <a:tint val="75000"/>
                  </a:schemeClr>
                </a:solidFill>
              </a:defRPr>
            </a:lvl2pPr>
            <a:lvl3pPr marL="914317" indent="0" algn="ctr">
              <a:buNone/>
              <a:defRPr>
                <a:solidFill>
                  <a:schemeClr val="tx1">
                    <a:tint val="75000"/>
                  </a:schemeClr>
                </a:solidFill>
              </a:defRPr>
            </a:lvl3pPr>
            <a:lvl4pPr marL="1371475" indent="0" algn="ctr">
              <a:buNone/>
              <a:defRPr>
                <a:solidFill>
                  <a:schemeClr val="tx1">
                    <a:tint val="75000"/>
                  </a:schemeClr>
                </a:solidFill>
              </a:defRPr>
            </a:lvl4pPr>
            <a:lvl5pPr marL="1828633"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6" indent="0" algn="ctr">
              <a:buNone/>
              <a:defRPr>
                <a:solidFill>
                  <a:schemeClr val="tx1">
                    <a:tint val="75000"/>
                  </a:schemeClr>
                </a:solidFill>
              </a:defRPr>
            </a:lvl9pPr>
          </a:lstStyle>
          <a:p>
            <a:r>
              <a:rPr lang="nl-NL" dirty="0" smtClean="0"/>
              <a:t>Hier eventueel een subtitel, max 2 regels</a:t>
            </a:r>
            <a:endParaRPr lang="nl-NL" dirty="0"/>
          </a:p>
        </p:txBody>
      </p:sp>
      <p:sp>
        <p:nvSpPr>
          <p:cNvPr id="4" name="Titel 3"/>
          <p:cNvSpPr>
            <a:spLocks noGrp="1"/>
          </p:cNvSpPr>
          <p:nvPr>
            <p:ph type="title" hasCustomPrompt="1"/>
          </p:nvPr>
        </p:nvSpPr>
        <p:spPr>
          <a:xfrm>
            <a:off x="452967" y="1644551"/>
            <a:ext cx="9029700" cy="1009473"/>
          </a:xfrm>
        </p:spPr>
        <p:txBody>
          <a:bodyPr>
            <a:noAutofit/>
          </a:bodyPr>
          <a:lstStyle/>
          <a:p>
            <a:r>
              <a:rPr lang="nl-NL" dirty="0" smtClean="0"/>
              <a:t>Type hier de titel van de presentatie</a:t>
            </a:r>
            <a:endParaRPr lang="nl-NL" dirty="0"/>
          </a:p>
        </p:txBody>
      </p:sp>
    </p:spTree>
    <p:extLst>
      <p:ext uri="{BB962C8B-B14F-4D97-AF65-F5344CB8AC3E}">
        <p14:creationId xmlns:p14="http://schemas.microsoft.com/office/powerpoint/2010/main" val="14890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dia blauw">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81189" y="2778293"/>
            <a:ext cx="8915400" cy="1088585"/>
          </a:xfrm>
        </p:spPr>
        <p:txBody>
          <a:bodyPr lIns="0" rIns="0" anchor="b" anchorCtr="0">
            <a:noAutofit/>
          </a:bodyPr>
          <a:lstStyle>
            <a:lvl1pPr algn="l">
              <a:defRPr sz="3200" b="1" cap="none">
                <a:solidFill>
                  <a:schemeClr val="tx1"/>
                </a:solidFill>
              </a:defRPr>
            </a:lvl1pPr>
          </a:lstStyle>
          <a:p>
            <a:r>
              <a:rPr lang="nl-NL" smtClean="0"/>
              <a:t>Klik om de stijl te bewerken</a:t>
            </a:r>
            <a:endParaRPr lang="nl-NL" dirty="0"/>
          </a:p>
        </p:txBody>
      </p:sp>
      <p:sp>
        <p:nvSpPr>
          <p:cNvPr id="3" name="Tijdelijke aanduiding voor tekst 2"/>
          <p:cNvSpPr>
            <a:spLocks noGrp="1"/>
          </p:cNvSpPr>
          <p:nvPr>
            <p:ph type="body" idx="1" hasCustomPrompt="1"/>
          </p:nvPr>
        </p:nvSpPr>
        <p:spPr>
          <a:xfrm>
            <a:off x="481189" y="4027167"/>
            <a:ext cx="8915400" cy="1500187"/>
          </a:xfrm>
        </p:spPr>
        <p:txBody>
          <a:bodyPr lIns="0" rIns="0" anchor="t" anchorCtr="0">
            <a:normAutofit/>
          </a:bodyPr>
          <a:lstStyle>
            <a:lvl1pPr marL="0" indent="0">
              <a:buNone/>
              <a:defRPr sz="2800" baseline="0">
                <a:solidFill>
                  <a:schemeClr val="bg1"/>
                </a:solidFill>
              </a:defRPr>
            </a:lvl1pPr>
            <a:lvl2pPr marL="457158" indent="0">
              <a:buNone/>
              <a:defRPr sz="1800">
                <a:solidFill>
                  <a:schemeClr val="tx1">
                    <a:tint val="75000"/>
                  </a:schemeClr>
                </a:solidFill>
              </a:defRPr>
            </a:lvl2pPr>
            <a:lvl3pPr marL="914317" indent="0">
              <a:buNone/>
              <a:defRPr sz="1600">
                <a:solidFill>
                  <a:schemeClr val="tx1">
                    <a:tint val="75000"/>
                  </a:schemeClr>
                </a:solidFill>
              </a:defRPr>
            </a:lvl3pPr>
            <a:lvl4pPr marL="1371475" indent="0">
              <a:buNone/>
              <a:defRPr sz="1400">
                <a:solidFill>
                  <a:schemeClr val="tx1">
                    <a:tint val="75000"/>
                  </a:schemeClr>
                </a:solidFill>
              </a:defRPr>
            </a:lvl4pPr>
            <a:lvl5pPr marL="1828633"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8" indent="0">
              <a:buNone/>
              <a:defRPr sz="1400">
                <a:solidFill>
                  <a:schemeClr val="tx1">
                    <a:tint val="75000"/>
                  </a:schemeClr>
                </a:solidFill>
              </a:defRPr>
            </a:lvl8pPr>
            <a:lvl9pPr marL="3657266" indent="0">
              <a:buNone/>
              <a:defRPr sz="1400">
                <a:solidFill>
                  <a:schemeClr val="tx1">
                    <a:tint val="75000"/>
                  </a:schemeClr>
                </a:solidFill>
              </a:defRPr>
            </a:lvl9pPr>
          </a:lstStyle>
          <a:p>
            <a:pPr lvl="0"/>
            <a:r>
              <a:rPr lang="nl-NL" dirty="0" smtClean="0"/>
              <a:t>Gebruik deze dia om een pauze of onderbreking in de presentatie aan te geven. Bijvoorbeeld een pauze of de start van volgende thema. </a:t>
            </a:r>
          </a:p>
        </p:txBody>
      </p:sp>
    </p:spTree>
    <p:extLst>
      <p:ext uri="{BB962C8B-B14F-4D97-AF65-F5344CB8AC3E}">
        <p14:creationId xmlns:p14="http://schemas.microsoft.com/office/powerpoint/2010/main" val="228557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sluit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931780"/>
            <a:ext cx="8915400" cy="737798"/>
          </a:xfrm>
        </p:spPr>
        <p:txBody>
          <a:bodyPr anchor="t" anchorCtr="0"/>
          <a:lstStyle>
            <a:lvl1pPr>
              <a:defRPr/>
            </a:lvl1pPr>
          </a:lstStyle>
          <a:p>
            <a:r>
              <a:rPr lang="nl-NL" dirty="0" smtClean="0"/>
              <a:t>Hartelijk dank voor uw aandacht</a:t>
            </a:r>
            <a:endParaRPr lang="nl-NL" dirty="0"/>
          </a:p>
        </p:txBody>
      </p:sp>
      <p:sp>
        <p:nvSpPr>
          <p:cNvPr id="3" name="Tijdelijke aanduiding voor tekst 2"/>
          <p:cNvSpPr>
            <a:spLocks noGrp="1"/>
          </p:cNvSpPr>
          <p:nvPr>
            <p:ph type="body" idx="1" hasCustomPrompt="1"/>
          </p:nvPr>
        </p:nvSpPr>
        <p:spPr>
          <a:xfrm>
            <a:off x="495301" y="5285708"/>
            <a:ext cx="4376870" cy="639762"/>
          </a:xfrm>
        </p:spPr>
        <p:txBody>
          <a:bodyPr bIns="71993" anchor="b" anchorCtr="0">
            <a:normAutofit/>
          </a:bodyPr>
          <a:lstStyle>
            <a:lvl1pPr marL="0" indent="0">
              <a:buNone/>
              <a:defRPr sz="2000" b="1"/>
            </a:lvl1pPr>
            <a:lvl2pPr marL="457158" indent="0">
              <a:buNone/>
              <a:defRPr sz="2000" b="1"/>
            </a:lvl2pPr>
            <a:lvl3pPr marL="914317" indent="0">
              <a:buNone/>
              <a:defRPr sz="1800" b="1"/>
            </a:lvl3pPr>
            <a:lvl4pPr marL="1371475" indent="0">
              <a:buNone/>
              <a:defRPr sz="1600" b="1"/>
            </a:lvl4pPr>
            <a:lvl5pPr marL="1828633" indent="0">
              <a:buNone/>
              <a:defRPr sz="1600" b="1"/>
            </a:lvl5pPr>
            <a:lvl6pPr marL="2285791" indent="0">
              <a:buNone/>
              <a:defRPr sz="1600" b="1"/>
            </a:lvl6pPr>
            <a:lvl7pPr marL="2742950" indent="0">
              <a:buNone/>
              <a:defRPr sz="1600" b="1"/>
            </a:lvl7pPr>
            <a:lvl8pPr marL="3200108" indent="0">
              <a:buNone/>
              <a:defRPr sz="1600" b="1"/>
            </a:lvl8pPr>
            <a:lvl9pPr marL="3657266" indent="0">
              <a:buNone/>
              <a:defRPr sz="1600" b="1"/>
            </a:lvl9pPr>
          </a:lstStyle>
          <a:p>
            <a:pPr lvl="0"/>
            <a:r>
              <a:rPr lang="nl-NL" dirty="0" smtClean="0"/>
              <a:t>Naam projectmedewerker</a:t>
            </a:r>
          </a:p>
        </p:txBody>
      </p:sp>
      <p:sp>
        <p:nvSpPr>
          <p:cNvPr id="4" name="Tijdelijke aanduiding voor inhoud 3"/>
          <p:cNvSpPr>
            <a:spLocks noGrp="1"/>
          </p:cNvSpPr>
          <p:nvPr>
            <p:ph sz="half" idx="2" hasCustomPrompt="1"/>
          </p:nvPr>
        </p:nvSpPr>
        <p:spPr>
          <a:xfrm>
            <a:off x="495301" y="5925471"/>
            <a:ext cx="4376870" cy="683605"/>
          </a:xfrm>
        </p:spPr>
        <p:txBody>
          <a:bodyPr>
            <a:normAutofit/>
          </a:bodyPr>
          <a:lstStyle>
            <a:lvl1pPr marL="0" indent="0">
              <a:buNone/>
              <a:defRPr sz="18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mailadres van projectmedewerker</a:t>
            </a:r>
            <a:endParaRPr lang="nl-NL" dirty="0"/>
          </a:p>
        </p:txBody>
      </p:sp>
      <p:sp>
        <p:nvSpPr>
          <p:cNvPr id="5" name="Tijdelijke aanduiding voor tekst 4"/>
          <p:cNvSpPr>
            <a:spLocks noGrp="1"/>
          </p:cNvSpPr>
          <p:nvPr>
            <p:ph type="body" sz="quarter" idx="3" hasCustomPrompt="1"/>
          </p:nvPr>
        </p:nvSpPr>
        <p:spPr>
          <a:xfrm>
            <a:off x="5032112" y="5285708"/>
            <a:ext cx="4378590" cy="639762"/>
          </a:xfrm>
        </p:spPr>
        <p:txBody>
          <a:bodyPr bIns="71993" anchor="b" anchorCtr="0">
            <a:normAutofit/>
          </a:bodyPr>
          <a:lstStyle>
            <a:lvl1pPr marL="0" indent="0">
              <a:buNone/>
              <a:defRPr sz="2000" b="1"/>
            </a:lvl1pPr>
            <a:lvl2pPr marL="457158" indent="0">
              <a:buNone/>
              <a:defRPr sz="2000" b="1"/>
            </a:lvl2pPr>
            <a:lvl3pPr marL="914317" indent="0">
              <a:buNone/>
              <a:defRPr sz="1800" b="1"/>
            </a:lvl3pPr>
            <a:lvl4pPr marL="1371475" indent="0">
              <a:buNone/>
              <a:defRPr sz="1600" b="1"/>
            </a:lvl4pPr>
            <a:lvl5pPr marL="1828633" indent="0">
              <a:buNone/>
              <a:defRPr sz="1600" b="1"/>
            </a:lvl5pPr>
            <a:lvl6pPr marL="2285791" indent="0">
              <a:buNone/>
              <a:defRPr sz="1600" b="1"/>
            </a:lvl6pPr>
            <a:lvl7pPr marL="2742950" indent="0">
              <a:buNone/>
              <a:defRPr sz="1600" b="1"/>
            </a:lvl7pPr>
            <a:lvl8pPr marL="3200108" indent="0">
              <a:buNone/>
              <a:defRPr sz="1600" b="1"/>
            </a:lvl8pPr>
            <a:lvl9pPr marL="3657266" indent="0">
              <a:buNone/>
              <a:defRPr sz="1600" b="1"/>
            </a:lvl9pPr>
          </a:lstStyle>
          <a:p>
            <a:pPr lvl="0"/>
            <a:r>
              <a:rPr lang="nl-NL" dirty="0" smtClean="0"/>
              <a:t>Naam projectmedewerker</a:t>
            </a:r>
          </a:p>
        </p:txBody>
      </p:sp>
      <p:sp>
        <p:nvSpPr>
          <p:cNvPr id="6" name="Tijdelijke aanduiding voor inhoud 5"/>
          <p:cNvSpPr>
            <a:spLocks noGrp="1"/>
          </p:cNvSpPr>
          <p:nvPr>
            <p:ph sz="quarter" idx="4" hasCustomPrompt="1"/>
          </p:nvPr>
        </p:nvSpPr>
        <p:spPr>
          <a:xfrm>
            <a:off x="5032112" y="5925470"/>
            <a:ext cx="4378590" cy="683606"/>
          </a:xfrm>
        </p:spPr>
        <p:txBody>
          <a:bodyPr>
            <a:normAutofit/>
          </a:bodyPr>
          <a:lstStyle>
            <a:lvl1pPr marL="0" indent="0">
              <a:buNone/>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mailadres van projectmedewerker</a:t>
            </a:r>
            <a:endParaRPr lang="nl-NL" dirty="0"/>
          </a:p>
        </p:txBody>
      </p:sp>
      <p:sp>
        <p:nvSpPr>
          <p:cNvPr id="15" name="Tijdelijke aanduiding voor afbeelding 19"/>
          <p:cNvSpPr>
            <a:spLocks noGrp="1"/>
          </p:cNvSpPr>
          <p:nvPr>
            <p:ph type="pic" sz="quarter" idx="16" hasCustomPrompt="1"/>
          </p:nvPr>
        </p:nvSpPr>
        <p:spPr>
          <a:xfrm>
            <a:off x="5032112" y="3935272"/>
            <a:ext cx="1494263" cy="1350436"/>
          </a:xfrm>
          <a:prstGeom prst="rect">
            <a:avLst/>
          </a:prstGeom>
          <a:ln>
            <a:solidFill>
              <a:schemeClr val="accent1"/>
            </a:solidFill>
          </a:ln>
        </p:spPr>
        <p:txBody>
          <a:bodyPr vert="horz"/>
          <a:lstStyle>
            <a:lvl1pPr marL="0" indent="0">
              <a:buNone/>
              <a:defRPr sz="1000" b="0" i="0">
                <a:latin typeface="Verdana"/>
                <a:cs typeface="Verdana"/>
              </a:defRPr>
            </a:lvl1pPr>
          </a:lstStyle>
          <a:p>
            <a:r>
              <a:rPr lang="nl-NL" dirty="0" smtClean="0"/>
              <a:t>Plaats hier uw (pas)foto</a:t>
            </a:r>
            <a:endParaRPr lang="nl-NL" dirty="0"/>
          </a:p>
        </p:txBody>
      </p:sp>
      <p:sp>
        <p:nvSpPr>
          <p:cNvPr id="9" name="Tijdelijke aanduiding voor afbeelding 19"/>
          <p:cNvSpPr>
            <a:spLocks noGrp="1"/>
          </p:cNvSpPr>
          <p:nvPr>
            <p:ph type="pic" sz="quarter" idx="17" hasCustomPrompt="1"/>
          </p:nvPr>
        </p:nvSpPr>
        <p:spPr>
          <a:xfrm>
            <a:off x="495301" y="3935272"/>
            <a:ext cx="1494263" cy="1350436"/>
          </a:xfrm>
          <a:prstGeom prst="rect">
            <a:avLst/>
          </a:prstGeom>
          <a:ln>
            <a:solidFill>
              <a:schemeClr val="accent1"/>
            </a:solidFill>
          </a:ln>
        </p:spPr>
        <p:txBody>
          <a:bodyPr vert="horz"/>
          <a:lstStyle>
            <a:lvl1pPr marL="0" indent="0">
              <a:buNone/>
              <a:defRPr sz="1000" b="0" i="0">
                <a:latin typeface="Verdana"/>
                <a:cs typeface="Verdana"/>
              </a:defRPr>
            </a:lvl1pPr>
          </a:lstStyle>
          <a:p>
            <a:r>
              <a:rPr lang="nl-NL" dirty="0" smtClean="0"/>
              <a:t>Plaats hier uw (pas)foto</a:t>
            </a:r>
            <a:endParaRPr lang="nl-NL" dirty="0"/>
          </a:p>
        </p:txBody>
      </p:sp>
    </p:spTree>
    <p:extLst>
      <p:ext uri="{BB962C8B-B14F-4D97-AF65-F5344CB8AC3E}">
        <p14:creationId xmlns:p14="http://schemas.microsoft.com/office/powerpoint/2010/main" val="160918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Subtitel 2"/>
          <p:cNvSpPr>
            <a:spLocks noGrp="1"/>
          </p:cNvSpPr>
          <p:nvPr>
            <p:ph type="subTitle" idx="1" hasCustomPrompt="1"/>
          </p:nvPr>
        </p:nvSpPr>
        <p:spPr>
          <a:xfrm>
            <a:off x="459797" y="2654024"/>
            <a:ext cx="9022870" cy="1198589"/>
          </a:xfrm>
        </p:spPr>
        <p:txBody>
          <a:bodyPr lIns="0" rIns="0">
            <a:noAutofit/>
          </a:bodyPr>
          <a:lstStyle>
            <a:lvl1pPr marL="0" indent="0" algn="l">
              <a:buNone/>
              <a:defRPr baseline="0">
                <a:solidFill>
                  <a:schemeClr val="accent5"/>
                </a:solidFill>
              </a:defRPr>
            </a:lvl1pPr>
            <a:lvl2pPr marL="457158" indent="0" algn="ctr">
              <a:buNone/>
              <a:defRPr>
                <a:solidFill>
                  <a:schemeClr val="tx1">
                    <a:tint val="75000"/>
                  </a:schemeClr>
                </a:solidFill>
              </a:defRPr>
            </a:lvl2pPr>
            <a:lvl3pPr marL="914317" indent="0" algn="ctr">
              <a:buNone/>
              <a:defRPr>
                <a:solidFill>
                  <a:schemeClr val="tx1">
                    <a:tint val="75000"/>
                  </a:schemeClr>
                </a:solidFill>
              </a:defRPr>
            </a:lvl3pPr>
            <a:lvl4pPr marL="1371475" indent="0" algn="ctr">
              <a:buNone/>
              <a:defRPr>
                <a:solidFill>
                  <a:schemeClr val="tx1">
                    <a:tint val="75000"/>
                  </a:schemeClr>
                </a:solidFill>
              </a:defRPr>
            </a:lvl4pPr>
            <a:lvl5pPr marL="1828633"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6" indent="0" algn="ctr">
              <a:buNone/>
              <a:defRPr>
                <a:solidFill>
                  <a:schemeClr val="tx1">
                    <a:tint val="75000"/>
                  </a:schemeClr>
                </a:solidFill>
              </a:defRPr>
            </a:lvl9pPr>
          </a:lstStyle>
          <a:p>
            <a:r>
              <a:rPr lang="nl-NL" dirty="0" smtClean="0"/>
              <a:t>Hier eventueel een subtitel, max 2 regels</a:t>
            </a:r>
            <a:endParaRPr lang="nl-NL" dirty="0"/>
          </a:p>
        </p:txBody>
      </p:sp>
      <p:sp>
        <p:nvSpPr>
          <p:cNvPr id="8" name="Titel 3"/>
          <p:cNvSpPr>
            <a:spLocks noGrp="1"/>
          </p:cNvSpPr>
          <p:nvPr>
            <p:ph type="title" hasCustomPrompt="1"/>
          </p:nvPr>
        </p:nvSpPr>
        <p:spPr>
          <a:xfrm>
            <a:off x="452967" y="1644551"/>
            <a:ext cx="9029700" cy="1009473"/>
          </a:xfrm>
        </p:spPr>
        <p:txBody>
          <a:bodyPr>
            <a:noAutofit/>
          </a:bodyPr>
          <a:lstStyle/>
          <a:p>
            <a:r>
              <a:rPr lang="nl-NL" dirty="0" smtClean="0"/>
              <a:t>Type hier de titel van de presentatie</a:t>
            </a:r>
            <a:endParaRPr lang="nl-NL" dirty="0"/>
          </a:p>
        </p:txBody>
      </p:sp>
    </p:spTree>
    <p:extLst>
      <p:ext uri="{BB962C8B-B14F-4D97-AF65-F5344CB8AC3E}">
        <p14:creationId xmlns:p14="http://schemas.microsoft.com/office/powerpoint/2010/main" val="57754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9" name="Rechthoek 8"/>
          <p:cNvSpPr/>
          <p:nvPr userDrawn="1"/>
        </p:nvSpPr>
        <p:spPr>
          <a:xfrm>
            <a:off x="-2" y="6500640"/>
            <a:ext cx="9906002" cy="39017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endParaRPr lang="nl-NL"/>
          </a:p>
        </p:txBody>
      </p:sp>
      <p:sp>
        <p:nvSpPr>
          <p:cNvPr id="2" name="Titel 1"/>
          <p:cNvSpPr>
            <a:spLocks noGrp="1"/>
          </p:cNvSpPr>
          <p:nvPr>
            <p:ph type="title" hasCustomPrompt="1"/>
          </p:nvPr>
        </p:nvSpPr>
        <p:spPr>
          <a:xfrm>
            <a:off x="368302" y="274638"/>
            <a:ext cx="7295375" cy="1009473"/>
          </a:xfrm>
        </p:spPr>
        <p:txBody>
          <a:bodyPr lIns="0" tIns="0" rIns="0" bIns="72000" anchor="b" anchorCtr="0">
            <a:noAutofit/>
          </a:bodyPr>
          <a:lstStyle>
            <a:lvl1pPr>
              <a:defRPr sz="3200" baseline="0"/>
            </a:lvl1pPr>
          </a:lstStyle>
          <a:p>
            <a:r>
              <a:rPr lang="nl-NL" dirty="0" smtClean="0"/>
              <a:t>Type hier de kop max 2 regels</a:t>
            </a:r>
            <a:endParaRPr lang="nl-NL" dirty="0"/>
          </a:p>
        </p:txBody>
      </p:sp>
      <p:sp>
        <p:nvSpPr>
          <p:cNvPr id="3" name="Tijdelijke aanduiding voor inhoud 2"/>
          <p:cNvSpPr>
            <a:spLocks noGrp="1"/>
          </p:cNvSpPr>
          <p:nvPr>
            <p:ph idx="1"/>
          </p:nvPr>
        </p:nvSpPr>
        <p:spPr>
          <a:xfrm>
            <a:off x="368302" y="1600204"/>
            <a:ext cx="9168243" cy="4525963"/>
          </a:xfrm>
        </p:spPr>
        <p:txBody>
          <a:bodyPr>
            <a:noAutofit/>
          </a:bodyPr>
          <a:lstStyle/>
          <a:p>
            <a:pPr lvl="0"/>
            <a:r>
              <a:rPr lang="nl-NL" smtClean="0"/>
              <a:t>Tekststijl van het model bewerken</a:t>
            </a:r>
          </a:p>
          <a:p>
            <a:pPr lvl="1"/>
            <a:r>
              <a:rPr lang="nl-NL" smtClean="0"/>
              <a:t>Tweede niveau</a:t>
            </a:r>
          </a:p>
        </p:txBody>
      </p:sp>
      <p:sp>
        <p:nvSpPr>
          <p:cNvPr id="5" name="Tijdelijke aanduiding voor voettekst 4"/>
          <p:cNvSpPr>
            <a:spLocks noGrp="1"/>
          </p:cNvSpPr>
          <p:nvPr>
            <p:ph type="ftr" sz="quarter" idx="11"/>
          </p:nvPr>
        </p:nvSpPr>
        <p:spPr>
          <a:xfrm>
            <a:off x="368301" y="6500640"/>
            <a:ext cx="9168244" cy="365125"/>
          </a:xfrm>
          <a:prstGeom prst="rect">
            <a:avLst/>
          </a:prstGeom>
        </p:spPr>
        <p:txBody>
          <a:bodyPr/>
          <a:lstStyle>
            <a:lvl1pPr>
              <a:defRPr lang="nl-NL" sz="1400" smtClean="0"/>
            </a:lvl1pPr>
          </a:lstStyle>
          <a:p>
            <a:r>
              <a:rPr lang="nl-NL" dirty="0" smtClean="0"/>
              <a:t>Het vorige onderwerp  &gt;  </a:t>
            </a:r>
            <a:r>
              <a:rPr lang="nl-NL" b="1" dirty="0" smtClean="0"/>
              <a:t>Het huidige onderwerp  </a:t>
            </a:r>
            <a:r>
              <a:rPr lang="nl-NL" dirty="0" smtClean="0"/>
              <a:t>&gt;  Het toekomstige onderwerp </a:t>
            </a:r>
            <a:endParaRPr lang="nl-NL" dirty="0"/>
          </a:p>
        </p:txBody>
      </p:sp>
    </p:spTree>
    <p:extLst>
      <p:ext uri="{BB962C8B-B14F-4D97-AF65-F5344CB8AC3E}">
        <p14:creationId xmlns:p14="http://schemas.microsoft.com/office/powerpoint/2010/main" val="37906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p:spTree>
      <p:nvGrpSpPr>
        <p:cNvPr id="1" name=""/>
        <p:cNvGrpSpPr/>
        <p:nvPr/>
      </p:nvGrpSpPr>
      <p:grpSpPr>
        <a:xfrm>
          <a:off x="0" y="0"/>
          <a:ext cx="0" cy="0"/>
          <a:chOff x="0" y="0"/>
          <a:chExt cx="0" cy="0"/>
        </a:xfrm>
      </p:grpSpPr>
      <p:sp>
        <p:nvSpPr>
          <p:cNvPr id="8" name="Rechthoek 7"/>
          <p:cNvSpPr/>
          <p:nvPr userDrawn="1"/>
        </p:nvSpPr>
        <p:spPr>
          <a:xfrm>
            <a:off x="0" y="6467829"/>
            <a:ext cx="9906002" cy="390171"/>
          </a:xfrm>
          <a:prstGeom prst="rect">
            <a:avLst/>
          </a:prstGeom>
          <a:solidFill>
            <a:srgbClr val="4E1E21"/>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endParaRPr lang="nl-NL"/>
          </a:p>
        </p:txBody>
      </p:sp>
      <p:sp>
        <p:nvSpPr>
          <p:cNvPr id="3" name="Tijdelijke aanduiding voor inhoud 2"/>
          <p:cNvSpPr>
            <a:spLocks noGrp="1"/>
          </p:cNvSpPr>
          <p:nvPr>
            <p:ph sz="half" idx="1" hasCustomPrompt="1"/>
          </p:nvPr>
        </p:nvSpPr>
        <p:spPr>
          <a:xfrm>
            <a:off x="354190" y="1600204"/>
            <a:ext cx="4375150" cy="4525963"/>
          </a:xfrm>
        </p:spPr>
        <p:txBody>
          <a:bodyPr>
            <a:noAutofit/>
          </a:bodyPr>
          <a:lstStyle>
            <a:lvl1pPr>
              <a:defRPr sz="2600" baseline="0"/>
            </a:lvl1pPr>
            <a:lvl2pPr>
              <a:lnSpc>
                <a:spcPct val="100000"/>
              </a:lnSpc>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Hier tekst invoegen</a:t>
            </a:r>
          </a:p>
          <a:p>
            <a:pPr lvl="1"/>
            <a:r>
              <a:rPr lang="nl-NL" dirty="0" smtClean="0"/>
              <a:t>Tweede niveau tekst</a:t>
            </a:r>
          </a:p>
        </p:txBody>
      </p:sp>
      <p:sp>
        <p:nvSpPr>
          <p:cNvPr id="4" name="Tijdelijke aanduiding voor inhoud 3"/>
          <p:cNvSpPr>
            <a:spLocks noGrp="1"/>
          </p:cNvSpPr>
          <p:nvPr>
            <p:ph sz="half" idx="2" hasCustomPrompt="1"/>
          </p:nvPr>
        </p:nvSpPr>
        <p:spPr>
          <a:xfrm>
            <a:off x="4882445" y="1600204"/>
            <a:ext cx="4684888" cy="4525963"/>
          </a:xfrm>
        </p:spPr>
        <p:txBody>
          <a:bodyPr>
            <a:noAutofit/>
          </a:bodyPr>
          <a:lstStyle>
            <a:lvl1pPr marL="0" indent="0">
              <a:buNone/>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Voeg hier beeld in</a:t>
            </a:r>
            <a:endParaRPr lang="nl-NL" dirty="0"/>
          </a:p>
        </p:txBody>
      </p:sp>
      <p:sp>
        <p:nvSpPr>
          <p:cNvPr id="2" name="Tijdelijke aanduiding voor voettekst 1"/>
          <p:cNvSpPr>
            <a:spLocks noGrp="1"/>
          </p:cNvSpPr>
          <p:nvPr>
            <p:ph type="ftr" sz="quarter" idx="10"/>
          </p:nvPr>
        </p:nvSpPr>
        <p:spPr/>
        <p:txBody>
          <a:bodyPr/>
          <a:lstStyle/>
          <a:p>
            <a:r>
              <a:rPr lang="nl-NL" smtClean="0"/>
              <a:t>Het vorige onderwerp  &gt;  </a:t>
            </a:r>
            <a:r>
              <a:rPr lang="nl-NL" b="1" smtClean="0"/>
              <a:t>Het huidige onderwerp  </a:t>
            </a:r>
            <a:r>
              <a:rPr lang="nl-NL" smtClean="0"/>
              <a:t>&gt;  Het toekomstige onderwerp </a:t>
            </a:r>
            <a:endParaRPr lang="nl-NL" dirty="0"/>
          </a:p>
        </p:txBody>
      </p:sp>
      <p:sp>
        <p:nvSpPr>
          <p:cNvPr id="10" name="Titel 1"/>
          <p:cNvSpPr>
            <a:spLocks noGrp="1"/>
          </p:cNvSpPr>
          <p:nvPr>
            <p:ph type="title" hasCustomPrompt="1"/>
          </p:nvPr>
        </p:nvSpPr>
        <p:spPr>
          <a:xfrm>
            <a:off x="368302" y="274638"/>
            <a:ext cx="7295375" cy="1009473"/>
          </a:xfrm>
        </p:spPr>
        <p:txBody>
          <a:bodyPr lIns="0" tIns="0" rIns="0" bIns="72000" anchor="b" anchorCtr="0">
            <a:noAutofit/>
          </a:bodyPr>
          <a:lstStyle>
            <a:lvl1pPr>
              <a:defRPr sz="3200"/>
            </a:lvl1pPr>
          </a:lstStyle>
          <a:p>
            <a:r>
              <a:rPr lang="nl-NL" dirty="0" smtClean="0"/>
              <a:t>Type hier de kop max 2 regels</a:t>
            </a:r>
            <a:endParaRPr lang="nl-NL" dirty="0"/>
          </a:p>
        </p:txBody>
      </p:sp>
    </p:spTree>
    <p:extLst>
      <p:ext uri="{BB962C8B-B14F-4D97-AF65-F5344CB8AC3E}">
        <p14:creationId xmlns:p14="http://schemas.microsoft.com/office/powerpoint/2010/main" val="228000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ee tekstkaders">
    <p:spTree>
      <p:nvGrpSpPr>
        <p:cNvPr id="1" name=""/>
        <p:cNvGrpSpPr/>
        <p:nvPr/>
      </p:nvGrpSpPr>
      <p:grpSpPr>
        <a:xfrm>
          <a:off x="0" y="0"/>
          <a:ext cx="0" cy="0"/>
          <a:chOff x="0" y="0"/>
          <a:chExt cx="0" cy="0"/>
        </a:xfrm>
      </p:grpSpPr>
      <p:sp>
        <p:nvSpPr>
          <p:cNvPr id="8" name="Rechthoek 7"/>
          <p:cNvSpPr/>
          <p:nvPr userDrawn="1"/>
        </p:nvSpPr>
        <p:spPr>
          <a:xfrm>
            <a:off x="0" y="6467829"/>
            <a:ext cx="9906002" cy="390171"/>
          </a:xfrm>
          <a:prstGeom prst="rect">
            <a:avLst/>
          </a:prstGeom>
          <a:solidFill>
            <a:srgbClr val="4E1E21"/>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endParaRPr lang="nl-NL"/>
          </a:p>
        </p:txBody>
      </p:sp>
      <p:sp>
        <p:nvSpPr>
          <p:cNvPr id="3" name="Tijdelijke aanduiding voor inhoud 2"/>
          <p:cNvSpPr>
            <a:spLocks noGrp="1"/>
          </p:cNvSpPr>
          <p:nvPr>
            <p:ph sz="half" idx="1" hasCustomPrompt="1"/>
          </p:nvPr>
        </p:nvSpPr>
        <p:spPr>
          <a:xfrm>
            <a:off x="354190" y="1600204"/>
            <a:ext cx="4375150" cy="4525963"/>
          </a:xfrm>
        </p:spPr>
        <p:txBody>
          <a:bodyPr>
            <a:noAutofit/>
          </a:bodyPr>
          <a:lstStyle>
            <a:lvl1pPr>
              <a:defRPr sz="2600" baseline="0"/>
            </a:lvl1pPr>
            <a:lvl2pPr>
              <a:lnSpc>
                <a:spcPct val="100000"/>
              </a:lnSpc>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Hier tekst invoegen</a:t>
            </a:r>
          </a:p>
          <a:p>
            <a:pPr lvl="1"/>
            <a:r>
              <a:rPr lang="nl-NL" dirty="0" smtClean="0"/>
              <a:t>Tweede niveau tekst</a:t>
            </a:r>
          </a:p>
        </p:txBody>
      </p:sp>
      <p:sp>
        <p:nvSpPr>
          <p:cNvPr id="2" name="Tijdelijke aanduiding voor voettekst 1"/>
          <p:cNvSpPr>
            <a:spLocks noGrp="1"/>
          </p:cNvSpPr>
          <p:nvPr>
            <p:ph type="ftr" sz="quarter" idx="10"/>
          </p:nvPr>
        </p:nvSpPr>
        <p:spPr/>
        <p:txBody>
          <a:bodyPr/>
          <a:lstStyle/>
          <a:p>
            <a:r>
              <a:rPr lang="nl-NL" smtClean="0"/>
              <a:t>Het vorige onderwerp  &gt;  </a:t>
            </a:r>
            <a:r>
              <a:rPr lang="nl-NL" b="1" smtClean="0"/>
              <a:t>Het huidige onderwerp  </a:t>
            </a:r>
            <a:r>
              <a:rPr lang="nl-NL" smtClean="0"/>
              <a:t>&gt;  Het toekomstige onderwerp </a:t>
            </a:r>
            <a:endParaRPr lang="nl-NL" dirty="0"/>
          </a:p>
        </p:txBody>
      </p:sp>
      <p:sp>
        <p:nvSpPr>
          <p:cNvPr id="10" name="Titel 1"/>
          <p:cNvSpPr>
            <a:spLocks noGrp="1"/>
          </p:cNvSpPr>
          <p:nvPr>
            <p:ph type="title" hasCustomPrompt="1"/>
          </p:nvPr>
        </p:nvSpPr>
        <p:spPr>
          <a:xfrm>
            <a:off x="368302" y="274638"/>
            <a:ext cx="7295375" cy="1009473"/>
          </a:xfrm>
        </p:spPr>
        <p:txBody>
          <a:bodyPr lIns="0" tIns="0" rIns="0" bIns="72000" anchor="b" anchorCtr="0">
            <a:noAutofit/>
          </a:bodyPr>
          <a:lstStyle>
            <a:lvl1pPr>
              <a:defRPr sz="3200"/>
            </a:lvl1pPr>
          </a:lstStyle>
          <a:p>
            <a:r>
              <a:rPr lang="nl-NL" dirty="0" smtClean="0"/>
              <a:t>Type hier de kop max 2 regels</a:t>
            </a:r>
            <a:endParaRPr lang="nl-NL" dirty="0"/>
          </a:p>
        </p:txBody>
      </p:sp>
      <p:sp>
        <p:nvSpPr>
          <p:cNvPr id="7" name="Tijdelijke aanduiding voor inhoud 2"/>
          <p:cNvSpPr>
            <a:spLocks noGrp="1"/>
          </p:cNvSpPr>
          <p:nvPr>
            <p:ph sz="half" idx="11" hasCustomPrompt="1"/>
          </p:nvPr>
        </p:nvSpPr>
        <p:spPr>
          <a:xfrm>
            <a:off x="5166781" y="1600204"/>
            <a:ext cx="4375150" cy="4525963"/>
          </a:xfrm>
        </p:spPr>
        <p:txBody>
          <a:bodyPr>
            <a:noAutofit/>
          </a:bodyPr>
          <a:lstStyle>
            <a:lvl1pPr>
              <a:defRPr sz="2600" baseline="0"/>
            </a:lvl1pPr>
            <a:lvl2pPr>
              <a:lnSpc>
                <a:spcPct val="100000"/>
              </a:lnSpc>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Hier tekst invoegen</a:t>
            </a:r>
          </a:p>
          <a:p>
            <a:pPr lvl="1"/>
            <a:r>
              <a:rPr lang="nl-NL" dirty="0" smtClean="0"/>
              <a:t>Tweede niveau tekst</a:t>
            </a:r>
          </a:p>
        </p:txBody>
      </p:sp>
    </p:spTree>
    <p:extLst>
      <p:ext uri="{BB962C8B-B14F-4D97-AF65-F5344CB8AC3E}">
        <p14:creationId xmlns:p14="http://schemas.microsoft.com/office/powerpoint/2010/main" val="414040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Afbeelding met kaderrand">
    <p:spTree>
      <p:nvGrpSpPr>
        <p:cNvPr id="1" name=""/>
        <p:cNvGrpSpPr/>
        <p:nvPr/>
      </p:nvGrpSpPr>
      <p:grpSpPr>
        <a:xfrm>
          <a:off x="0" y="0"/>
          <a:ext cx="0" cy="0"/>
          <a:chOff x="0" y="0"/>
          <a:chExt cx="0" cy="0"/>
        </a:xfrm>
      </p:grpSpPr>
      <p:sp>
        <p:nvSpPr>
          <p:cNvPr id="8" name="Rechthoek 7"/>
          <p:cNvSpPr/>
          <p:nvPr userDrawn="1"/>
        </p:nvSpPr>
        <p:spPr>
          <a:xfrm>
            <a:off x="-2" y="6467829"/>
            <a:ext cx="9906002" cy="390171"/>
          </a:xfrm>
          <a:prstGeom prst="rect">
            <a:avLst/>
          </a:prstGeom>
          <a:solidFill>
            <a:srgbClr val="4E1E21"/>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endParaRPr lang="nl-NL"/>
          </a:p>
        </p:txBody>
      </p:sp>
      <p:sp>
        <p:nvSpPr>
          <p:cNvPr id="2" name="Titel 1"/>
          <p:cNvSpPr>
            <a:spLocks noGrp="1"/>
          </p:cNvSpPr>
          <p:nvPr>
            <p:ph type="title" hasCustomPrompt="1"/>
          </p:nvPr>
        </p:nvSpPr>
        <p:spPr>
          <a:xfrm>
            <a:off x="368301" y="442810"/>
            <a:ext cx="7463366" cy="855348"/>
          </a:xfrm>
        </p:spPr>
        <p:txBody>
          <a:bodyPr anchor="b">
            <a:noAutofit/>
          </a:bodyPr>
          <a:lstStyle>
            <a:lvl1pPr algn="l">
              <a:defRPr sz="3200" b="1" baseline="0"/>
            </a:lvl1pPr>
          </a:lstStyle>
          <a:p>
            <a:r>
              <a:rPr lang="nl-NL" dirty="0" smtClean="0"/>
              <a:t>Beeld zonder kaderrand</a:t>
            </a:r>
          </a:p>
        </p:txBody>
      </p:sp>
      <p:sp>
        <p:nvSpPr>
          <p:cNvPr id="3" name="Tijdelijke aanduiding voor afbeelding 2"/>
          <p:cNvSpPr>
            <a:spLocks noGrp="1"/>
          </p:cNvSpPr>
          <p:nvPr>
            <p:ph type="pic" idx="1" hasCustomPrompt="1"/>
          </p:nvPr>
        </p:nvSpPr>
        <p:spPr>
          <a:xfrm>
            <a:off x="368301" y="1640137"/>
            <a:ext cx="9156700" cy="4114800"/>
          </a:xfrm>
          <a:ln w="12700" cmpd="sng">
            <a:solidFill>
              <a:schemeClr val="accent1"/>
            </a:solidFill>
          </a:ln>
        </p:spPr>
        <p:txBody>
          <a:bodyPr>
            <a:normAutofit/>
          </a:bodyPr>
          <a:lstStyle>
            <a:lvl1pPr marL="0" indent="0">
              <a:buNone/>
              <a:defRPr sz="2600" baseline="0">
                <a:latin typeface="+mn-lt"/>
                <a:cs typeface="Adobe Hebrew"/>
              </a:defRPr>
            </a:lvl1pPr>
            <a:lvl2pPr marL="457158" indent="0">
              <a:buNone/>
              <a:defRPr sz="2800"/>
            </a:lvl2pPr>
            <a:lvl3pPr marL="914317" indent="0">
              <a:buNone/>
              <a:defRPr sz="2400"/>
            </a:lvl3pPr>
            <a:lvl4pPr marL="1371475" indent="0">
              <a:buNone/>
              <a:defRPr sz="2000"/>
            </a:lvl4pPr>
            <a:lvl5pPr marL="1828633" indent="0">
              <a:buNone/>
              <a:defRPr sz="2000"/>
            </a:lvl5pPr>
            <a:lvl6pPr marL="2285791" indent="0">
              <a:buNone/>
              <a:defRPr sz="2000"/>
            </a:lvl6pPr>
            <a:lvl7pPr marL="2742950" indent="0">
              <a:buNone/>
              <a:defRPr sz="2000"/>
            </a:lvl7pPr>
            <a:lvl8pPr marL="3200108" indent="0">
              <a:buNone/>
              <a:defRPr sz="2000"/>
            </a:lvl8pPr>
            <a:lvl9pPr marL="3657266" indent="0">
              <a:buNone/>
              <a:defRPr sz="2000"/>
            </a:lvl9pPr>
          </a:lstStyle>
          <a:p>
            <a:r>
              <a:rPr lang="nl-NL" dirty="0" smtClean="0"/>
              <a:t>Voeg hier een vrijstaand beeld in of een beeld met een lichte achtergrond (geen duidelijke omkadering) </a:t>
            </a:r>
            <a:endParaRPr lang="nl-NL" dirty="0"/>
          </a:p>
        </p:txBody>
      </p:sp>
      <p:sp>
        <p:nvSpPr>
          <p:cNvPr id="4" name="Tijdelijke aanduiding voor tekst 3"/>
          <p:cNvSpPr>
            <a:spLocks noGrp="1"/>
          </p:cNvSpPr>
          <p:nvPr>
            <p:ph type="body" sz="half" idx="2" hasCustomPrompt="1"/>
          </p:nvPr>
        </p:nvSpPr>
        <p:spPr>
          <a:xfrm>
            <a:off x="368301" y="5864526"/>
            <a:ext cx="9168243" cy="307674"/>
          </a:xfrm>
        </p:spPr>
        <p:txBody>
          <a:bodyPr/>
          <a:lstStyle>
            <a:lvl1pPr marL="0" indent="0">
              <a:buNone/>
              <a:defRPr sz="1400" baseline="0"/>
            </a:lvl1pPr>
            <a:lvl2pPr marL="457158" indent="0">
              <a:buNone/>
              <a:defRPr sz="1200"/>
            </a:lvl2pPr>
            <a:lvl3pPr marL="914317" indent="0">
              <a:buNone/>
              <a:defRPr sz="1000"/>
            </a:lvl3pPr>
            <a:lvl4pPr marL="1371475" indent="0">
              <a:buNone/>
              <a:defRPr sz="900"/>
            </a:lvl4pPr>
            <a:lvl5pPr marL="1828633" indent="0">
              <a:buNone/>
              <a:defRPr sz="900"/>
            </a:lvl5pPr>
            <a:lvl6pPr marL="2285791" indent="0">
              <a:buNone/>
              <a:defRPr sz="900"/>
            </a:lvl6pPr>
            <a:lvl7pPr marL="2742950" indent="0">
              <a:buNone/>
              <a:defRPr sz="900"/>
            </a:lvl7pPr>
            <a:lvl8pPr marL="3200108" indent="0">
              <a:buNone/>
              <a:defRPr sz="900"/>
            </a:lvl8pPr>
            <a:lvl9pPr marL="3657266" indent="0">
              <a:buNone/>
              <a:defRPr sz="900"/>
            </a:lvl9pPr>
          </a:lstStyle>
          <a:p>
            <a:pPr lvl="0"/>
            <a:r>
              <a:rPr lang="nl-NL" dirty="0" smtClean="0"/>
              <a:t>Bijschrift of bronvermelding</a:t>
            </a:r>
          </a:p>
        </p:txBody>
      </p:sp>
      <p:sp>
        <p:nvSpPr>
          <p:cNvPr id="9" name="Tijdelijke aanduiding voor voettekst 8"/>
          <p:cNvSpPr>
            <a:spLocks noGrp="1"/>
          </p:cNvSpPr>
          <p:nvPr>
            <p:ph type="ftr" sz="quarter" idx="10"/>
          </p:nvPr>
        </p:nvSpPr>
        <p:spPr>
          <a:xfrm>
            <a:off x="368301" y="6486529"/>
            <a:ext cx="9168244" cy="365125"/>
          </a:xfrm>
        </p:spPr>
        <p:txBody>
          <a:bodyPr/>
          <a:lstStyle/>
          <a:p>
            <a:r>
              <a:rPr lang="nl-NL" dirty="0" smtClean="0"/>
              <a:t>Het vorige onderwerp  &gt;  </a:t>
            </a:r>
            <a:r>
              <a:rPr lang="nl-NL" b="1" dirty="0" smtClean="0"/>
              <a:t>Het huidige onderwerp  </a:t>
            </a:r>
            <a:r>
              <a:rPr lang="nl-NL" dirty="0" smtClean="0"/>
              <a:t>&gt;  Het toekomstige onderwerp </a:t>
            </a:r>
            <a:endParaRPr lang="nl-NL" dirty="0"/>
          </a:p>
        </p:txBody>
      </p:sp>
    </p:spTree>
    <p:extLst>
      <p:ext uri="{BB962C8B-B14F-4D97-AF65-F5344CB8AC3E}">
        <p14:creationId xmlns:p14="http://schemas.microsoft.com/office/powerpoint/2010/main" val="190149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zonder kaderrand">
    <p:spTree>
      <p:nvGrpSpPr>
        <p:cNvPr id="1" name=""/>
        <p:cNvGrpSpPr/>
        <p:nvPr/>
      </p:nvGrpSpPr>
      <p:grpSpPr>
        <a:xfrm>
          <a:off x="0" y="0"/>
          <a:ext cx="0" cy="0"/>
          <a:chOff x="0" y="0"/>
          <a:chExt cx="0" cy="0"/>
        </a:xfrm>
      </p:grpSpPr>
      <p:sp>
        <p:nvSpPr>
          <p:cNvPr id="8" name="Rechthoek 7"/>
          <p:cNvSpPr/>
          <p:nvPr userDrawn="1"/>
        </p:nvSpPr>
        <p:spPr>
          <a:xfrm>
            <a:off x="-2" y="6467829"/>
            <a:ext cx="9906002" cy="390171"/>
          </a:xfrm>
          <a:prstGeom prst="rect">
            <a:avLst/>
          </a:prstGeom>
          <a:solidFill>
            <a:srgbClr val="4E1E21"/>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endParaRPr lang="nl-NL"/>
          </a:p>
        </p:txBody>
      </p:sp>
      <p:sp>
        <p:nvSpPr>
          <p:cNvPr id="2" name="Titel 1"/>
          <p:cNvSpPr>
            <a:spLocks noGrp="1"/>
          </p:cNvSpPr>
          <p:nvPr>
            <p:ph type="title" hasCustomPrompt="1"/>
          </p:nvPr>
        </p:nvSpPr>
        <p:spPr>
          <a:xfrm>
            <a:off x="368301" y="442810"/>
            <a:ext cx="7463366" cy="855348"/>
          </a:xfrm>
        </p:spPr>
        <p:txBody>
          <a:bodyPr anchor="b">
            <a:noAutofit/>
          </a:bodyPr>
          <a:lstStyle>
            <a:lvl1pPr algn="l">
              <a:defRPr sz="3200" b="1" baseline="0"/>
            </a:lvl1pPr>
          </a:lstStyle>
          <a:p>
            <a:r>
              <a:rPr lang="nl-NL" dirty="0" smtClean="0"/>
              <a:t>Beeld zonder kaderrand</a:t>
            </a:r>
          </a:p>
        </p:txBody>
      </p:sp>
      <p:sp>
        <p:nvSpPr>
          <p:cNvPr id="3" name="Tijdelijke aanduiding voor afbeelding 2"/>
          <p:cNvSpPr>
            <a:spLocks noGrp="1"/>
          </p:cNvSpPr>
          <p:nvPr>
            <p:ph type="pic" idx="1" hasCustomPrompt="1"/>
          </p:nvPr>
        </p:nvSpPr>
        <p:spPr>
          <a:xfrm>
            <a:off x="368301" y="1640137"/>
            <a:ext cx="9156700" cy="4114800"/>
          </a:xfrm>
          <a:ln w="12700" cmpd="sng">
            <a:noFill/>
          </a:ln>
        </p:spPr>
        <p:txBody>
          <a:bodyPr>
            <a:normAutofit/>
          </a:bodyPr>
          <a:lstStyle>
            <a:lvl1pPr marL="0" indent="0">
              <a:buNone/>
              <a:defRPr sz="2600" baseline="0">
                <a:latin typeface="+mn-lt"/>
                <a:cs typeface="Adobe Hebrew"/>
              </a:defRPr>
            </a:lvl1pPr>
            <a:lvl2pPr marL="457158" indent="0">
              <a:buNone/>
              <a:defRPr sz="2800"/>
            </a:lvl2pPr>
            <a:lvl3pPr marL="914317" indent="0">
              <a:buNone/>
              <a:defRPr sz="2400"/>
            </a:lvl3pPr>
            <a:lvl4pPr marL="1371475" indent="0">
              <a:buNone/>
              <a:defRPr sz="2000"/>
            </a:lvl4pPr>
            <a:lvl5pPr marL="1828633" indent="0">
              <a:buNone/>
              <a:defRPr sz="2000"/>
            </a:lvl5pPr>
            <a:lvl6pPr marL="2285791" indent="0">
              <a:buNone/>
              <a:defRPr sz="2000"/>
            </a:lvl6pPr>
            <a:lvl7pPr marL="2742950" indent="0">
              <a:buNone/>
              <a:defRPr sz="2000"/>
            </a:lvl7pPr>
            <a:lvl8pPr marL="3200108" indent="0">
              <a:buNone/>
              <a:defRPr sz="2000"/>
            </a:lvl8pPr>
            <a:lvl9pPr marL="3657266" indent="0">
              <a:buNone/>
              <a:defRPr sz="2000"/>
            </a:lvl9pPr>
          </a:lstStyle>
          <a:p>
            <a:r>
              <a:rPr lang="nl-NL" dirty="0" smtClean="0"/>
              <a:t>Voeg hier beeld in met een donker achtergrond of een beeld die al een duidelijke kader heeft</a:t>
            </a:r>
            <a:endParaRPr lang="nl-NL" dirty="0"/>
          </a:p>
        </p:txBody>
      </p:sp>
      <p:sp>
        <p:nvSpPr>
          <p:cNvPr id="4" name="Tijdelijke aanduiding voor tekst 3"/>
          <p:cNvSpPr>
            <a:spLocks noGrp="1"/>
          </p:cNvSpPr>
          <p:nvPr>
            <p:ph type="body" sz="half" idx="2" hasCustomPrompt="1"/>
          </p:nvPr>
        </p:nvSpPr>
        <p:spPr>
          <a:xfrm>
            <a:off x="368301" y="5864526"/>
            <a:ext cx="9168243" cy="307674"/>
          </a:xfrm>
        </p:spPr>
        <p:txBody>
          <a:bodyPr/>
          <a:lstStyle>
            <a:lvl1pPr marL="0" indent="0">
              <a:buNone/>
              <a:defRPr sz="1400" baseline="0"/>
            </a:lvl1pPr>
            <a:lvl2pPr marL="457158" indent="0">
              <a:buNone/>
              <a:defRPr sz="1200"/>
            </a:lvl2pPr>
            <a:lvl3pPr marL="914317" indent="0">
              <a:buNone/>
              <a:defRPr sz="1000"/>
            </a:lvl3pPr>
            <a:lvl4pPr marL="1371475" indent="0">
              <a:buNone/>
              <a:defRPr sz="900"/>
            </a:lvl4pPr>
            <a:lvl5pPr marL="1828633" indent="0">
              <a:buNone/>
              <a:defRPr sz="900"/>
            </a:lvl5pPr>
            <a:lvl6pPr marL="2285791" indent="0">
              <a:buNone/>
              <a:defRPr sz="900"/>
            </a:lvl6pPr>
            <a:lvl7pPr marL="2742950" indent="0">
              <a:buNone/>
              <a:defRPr sz="900"/>
            </a:lvl7pPr>
            <a:lvl8pPr marL="3200108" indent="0">
              <a:buNone/>
              <a:defRPr sz="900"/>
            </a:lvl8pPr>
            <a:lvl9pPr marL="3657266" indent="0">
              <a:buNone/>
              <a:defRPr sz="900"/>
            </a:lvl9pPr>
          </a:lstStyle>
          <a:p>
            <a:pPr lvl="0"/>
            <a:r>
              <a:rPr lang="nl-NL" dirty="0" smtClean="0"/>
              <a:t>Bijschrift of bronvermelding</a:t>
            </a:r>
          </a:p>
        </p:txBody>
      </p:sp>
      <p:sp>
        <p:nvSpPr>
          <p:cNvPr id="9" name="Tijdelijke aanduiding voor voettekst 8"/>
          <p:cNvSpPr>
            <a:spLocks noGrp="1"/>
          </p:cNvSpPr>
          <p:nvPr>
            <p:ph type="ftr" sz="quarter" idx="10"/>
          </p:nvPr>
        </p:nvSpPr>
        <p:spPr>
          <a:xfrm>
            <a:off x="368301" y="6486529"/>
            <a:ext cx="9168244" cy="365125"/>
          </a:xfrm>
        </p:spPr>
        <p:txBody>
          <a:bodyPr/>
          <a:lstStyle/>
          <a:p>
            <a:r>
              <a:rPr lang="nl-NL" dirty="0" smtClean="0"/>
              <a:t>Het vorige onderwerp  &gt;  </a:t>
            </a:r>
            <a:r>
              <a:rPr lang="nl-NL" b="1" dirty="0" smtClean="0"/>
              <a:t>Het huidige onderwerp  </a:t>
            </a:r>
            <a:r>
              <a:rPr lang="nl-NL" dirty="0" smtClean="0"/>
              <a:t>&gt;  Het toekomstige onderwerp </a:t>
            </a:r>
            <a:endParaRPr lang="nl-NL" dirty="0"/>
          </a:p>
        </p:txBody>
      </p:sp>
    </p:spTree>
    <p:extLst>
      <p:ext uri="{BB962C8B-B14F-4D97-AF65-F5344CB8AC3E}">
        <p14:creationId xmlns:p14="http://schemas.microsoft.com/office/powerpoint/2010/main" val="288585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 met bijschrift">
    <p:spTree>
      <p:nvGrpSpPr>
        <p:cNvPr id="1" name=""/>
        <p:cNvGrpSpPr/>
        <p:nvPr/>
      </p:nvGrpSpPr>
      <p:grpSpPr>
        <a:xfrm>
          <a:off x="0" y="0"/>
          <a:ext cx="0" cy="0"/>
          <a:chOff x="0" y="0"/>
          <a:chExt cx="0" cy="0"/>
        </a:xfrm>
      </p:grpSpPr>
      <p:sp>
        <p:nvSpPr>
          <p:cNvPr id="8" name="Rechthoek 7"/>
          <p:cNvSpPr/>
          <p:nvPr userDrawn="1"/>
        </p:nvSpPr>
        <p:spPr>
          <a:xfrm>
            <a:off x="-2" y="6500640"/>
            <a:ext cx="9906002" cy="390171"/>
          </a:xfrm>
          <a:prstGeom prst="rect">
            <a:avLst/>
          </a:prstGeom>
          <a:solidFill>
            <a:srgbClr val="4E1E21"/>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spcCol="0" rtlCol="0" anchor="ctr"/>
          <a:lstStyle/>
          <a:p>
            <a:pPr algn="ctr"/>
            <a:endParaRPr lang="nl-NL"/>
          </a:p>
        </p:txBody>
      </p:sp>
      <p:sp>
        <p:nvSpPr>
          <p:cNvPr id="11" name="Tijdelijke aanduiding voor tekst 3"/>
          <p:cNvSpPr>
            <a:spLocks noGrp="1"/>
          </p:cNvSpPr>
          <p:nvPr>
            <p:ph type="body" sz="half" idx="2"/>
          </p:nvPr>
        </p:nvSpPr>
        <p:spPr>
          <a:xfrm>
            <a:off x="368301" y="5864526"/>
            <a:ext cx="9168244" cy="307674"/>
          </a:xfrm>
        </p:spPr>
        <p:txBody>
          <a:bodyPr/>
          <a:lstStyle>
            <a:lvl1pPr marL="0" indent="0">
              <a:buNone/>
              <a:defRPr sz="1400"/>
            </a:lvl1pPr>
            <a:lvl2pPr marL="457158" indent="0">
              <a:buNone/>
              <a:defRPr sz="1200"/>
            </a:lvl2pPr>
            <a:lvl3pPr marL="914317" indent="0">
              <a:buNone/>
              <a:defRPr sz="1000"/>
            </a:lvl3pPr>
            <a:lvl4pPr marL="1371475" indent="0">
              <a:buNone/>
              <a:defRPr sz="900"/>
            </a:lvl4pPr>
            <a:lvl5pPr marL="1828633" indent="0">
              <a:buNone/>
              <a:defRPr sz="900"/>
            </a:lvl5pPr>
            <a:lvl6pPr marL="2285791" indent="0">
              <a:buNone/>
              <a:defRPr sz="900"/>
            </a:lvl6pPr>
            <a:lvl7pPr marL="2742950" indent="0">
              <a:buNone/>
              <a:defRPr sz="900"/>
            </a:lvl7pPr>
            <a:lvl8pPr marL="3200108" indent="0">
              <a:buNone/>
              <a:defRPr sz="900"/>
            </a:lvl8pPr>
            <a:lvl9pPr marL="3657266" indent="0">
              <a:buNone/>
              <a:defRPr sz="900"/>
            </a:lvl9pPr>
          </a:lstStyle>
          <a:p>
            <a:pPr lvl="0"/>
            <a:r>
              <a:rPr lang="nl-NL" smtClean="0"/>
              <a:t>Tekststijl van het model bewerken</a:t>
            </a:r>
          </a:p>
        </p:txBody>
      </p:sp>
      <p:sp>
        <p:nvSpPr>
          <p:cNvPr id="10" name="Titel 1"/>
          <p:cNvSpPr>
            <a:spLocks noGrp="1"/>
          </p:cNvSpPr>
          <p:nvPr>
            <p:ph type="title" hasCustomPrompt="1"/>
          </p:nvPr>
        </p:nvSpPr>
        <p:spPr>
          <a:xfrm>
            <a:off x="368302" y="274638"/>
            <a:ext cx="7295375" cy="1009473"/>
          </a:xfrm>
        </p:spPr>
        <p:txBody>
          <a:bodyPr lIns="0" tIns="0" rIns="0" bIns="72000" anchor="b" anchorCtr="0">
            <a:noAutofit/>
          </a:bodyPr>
          <a:lstStyle>
            <a:lvl1pPr>
              <a:defRPr sz="3200" baseline="0"/>
            </a:lvl1pPr>
          </a:lstStyle>
          <a:p>
            <a:r>
              <a:rPr lang="nl-NL" dirty="0" smtClean="0"/>
              <a:t>Type hier de kop max 2 regels</a:t>
            </a:r>
            <a:endParaRPr lang="nl-NL" dirty="0"/>
          </a:p>
        </p:txBody>
      </p:sp>
      <p:sp>
        <p:nvSpPr>
          <p:cNvPr id="2" name="Tijdelijke aanduiding voor voettekst 1"/>
          <p:cNvSpPr>
            <a:spLocks noGrp="1"/>
          </p:cNvSpPr>
          <p:nvPr>
            <p:ph type="ftr" sz="quarter" idx="10"/>
          </p:nvPr>
        </p:nvSpPr>
        <p:spPr/>
        <p:txBody>
          <a:bodyPr/>
          <a:lstStyle/>
          <a:p>
            <a:r>
              <a:rPr lang="nl-NL" smtClean="0"/>
              <a:t>Het vorige onderwerp  &gt;  </a:t>
            </a:r>
            <a:r>
              <a:rPr lang="nl-NL" b="1" smtClean="0"/>
              <a:t>Het huidige onderwerp  </a:t>
            </a:r>
            <a:r>
              <a:rPr lang="nl-NL" smtClean="0"/>
              <a:t>&gt;  Het toekomstige onderwerp </a:t>
            </a:r>
            <a:endParaRPr lang="nl-NL" dirty="0"/>
          </a:p>
        </p:txBody>
      </p:sp>
      <p:sp>
        <p:nvSpPr>
          <p:cNvPr id="4" name="Tijdelijke aanduiding voor tabel 3"/>
          <p:cNvSpPr>
            <a:spLocks noGrp="1"/>
          </p:cNvSpPr>
          <p:nvPr>
            <p:ph type="tbl" sz="quarter" idx="11" hasCustomPrompt="1"/>
          </p:nvPr>
        </p:nvSpPr>
        <p:spPr>
          <a:xfrm>
            <a:off x="368300" y="1593850"/>
            <a:ext cx="9167813" cy="4149725"/>
          </a:xfrm>
        </p:spPr>
        <p:txBody>
          <a:bodyPr/>
          <a:lstStyle>
            <a:lvl1pPr marL="0" indent="0">
              <a:buNone/>
              <a:defRPr baseline="0"/>
            </a:lvl1pPr>
          </a:lstStyle>
          <a:p>
            <a:r>
              <a:rPr lang="nl-NL" dirty="0" smtClean="0"/>
              <a:t>Voeg hier tabel in. Gebruik in de eerste plaats blauw uit de huisstijlkleuren </a:t>
            </a:r>
            <a:endParaRPr lang="nl-NL" dirty="0"/>
          </a:p>
        </p:txBody>
      </p:sp>
    </p:spTree>
    <p:extLst>
      <p:ext uri="{BB962C8B-B14F-4D97-AF65-F5344CB8AC3E}">
        <p14:creationId xmlns:p14="http://schemas.microsoft.com/office/powerpoint/2010/main" val="89015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dia brui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5300" y="2778293"/>
            <a:ext cx="8915400" cy="1088585"/>
          </a:xfrm>
        </p:spPr>
        <p:txBody>
          <a:bodyPr lIns="0" rIns="0" anchor="b" anchorCtr="0">
            <a:noAutofit/>
          </a:bodyPr>
          <a:lstStyle>
            <a:lvl1pPr algn="l">
              <a:defRPr sz="3200" b="1" cap="none">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idx="1" hasCustomPrompt="1"/>
          </p:nvPr>
        </p:nvSpPr>
        <p:spPr>
          <a:xfrm>
            <a:off x="495300" y="4027167"/>
            <a:ext cx="8915400" cy="1500187"/>
          </a:xfrm>
        </p:spPr>
        <p:txBody>
          <a:bodyPr lIns="0" rIns="0" anchor="t" anchorCtr="0">
            <a:normAutofit/>
          </a:bodyPr>
          <a:lstStyle>
            <a:lvl1pPr marL="0" indent="0">
              <a:buNone/>
              <a:defRPr sz="2800" baseline="0">
                <a:solidFill>
                  <a:schemeClr val="accent1"/>
                </a:solidFill>
              </a:defRPr>
            </a:lvl1pPr>
            <a:lvl2pPr marL="457158" indent="0">
              <a:buNone/>
              <a:defRPr sz="1800">
                <a:solidFill>
                  <a:schemeClr val="tx1">
                    <a:tint val="75000"/>
                  </a:schemeClr>
                </a:solidFill>
              </a:defRPr>
            </a:lvl2pPr>
            <a:lvl3pPr marL="914317" indent="0">
              <a:buNone/>
              <a:defRPr sz="1600">
                <a:solidFill>
                  <a:schemeClr val="tx1">
                    <a:tint val="75000"/>
                  </a:schemeClr>
                </a:solidFill>
              </a:defRPr>
            </a:lvl3pPr>
            <a:lvl4pPr marL="1371475" indent="0">
              <a:buNone/>
              <a:defRPr sz="1400">
                <a:solidFill>
                  <a:schemeClr val="tx1">
                    <a:tint val="75000"/>
                  </a:schemeClr>
                </a:solidFill>
              </a:defRPr>
            </a:lvl4pPr>
            <a:lvl5pPr marL="1828633"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8" indent="0">
              <a:buNone/>
              <a:defRPr sz="1400">
                <a:solidFill>
                  <a:schemeClr val="tx1">
                    <a:tint val="75000"/>
                  </a:schemeClr>
                </a:solidFill>
              </a:defRPr>
            </a:lvl8pPr>
            <a:lvl9pPr marL="3657266" indent="0">
              <a:buNone/>
              <a:defRPr sz="1400">
                <a:solidFill>
                  <a:schemeClr val="tx1">
                    <a:tint val="75000"/>
                  </a:schemeClr>
                </a:solidFill>
              </a:defRPr>
            </a:lvl9pPr>
          </a:lstStyle>
          <a:p>
            <a:pPr lvl="0"/>
            <a:r>
              <a:rPr lang="nl-NL" dirty="0" smtClean="0"/>
              <a:t>Gebruik deze dia om een pauze of onderbreking in de presentatie aan te geven. Bijvoorbeeld een pauze of de start van volgende thema. </a:t>
            </a:r>
          </a:p>
        </p:txBody>
      </p:sp>
    </p:spTree>
    <p:extLst>
      <p:ext uri="{BB962C8B-B14F-4D97-AF65-F5344CB8AC3E}">
        <p14:creationId xmlns:p14="http://schemas.microsoft.com/office/powerpoint/2010/main" val="312742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95300" y="274638"/>
            <a:ext cx="8915400" cy="1009473"/>
          </a:xfrm>
          <a:prstGeom prst="rect">
            <a:avLst/>
          </a:prstGeom>
        </p:spPr>
        <p:txBody>
          <a:bodyPr vert="horz" lIns="0" tIns="0" rIns="0" bIns="71993" rtlCol="0" anchor="b" anchorCtr="0">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95300" y="1600204"/>
            <a:ext cx="8915400" cy="4525963"/>
          </a:xfrm>
          <a:prstGeom prst="rect">
            <a:avLst/>
          </a:prstGeom>
        </p:spPr>
        <p:txBody>
          <a:bodyPr vert="horz" lIns="0" tIns="0" rIns="0" bIns="0" rtlCol="0">
            <a:normAutofit/>
          </a:bodyPr>
          <a:lstStyle/>
          <a:p>
            <a:pPr lvl="0"/>
            <a:r>
              <a:rPr lang="nl-NL" dirty="0" smtClean="0"/>
              <a:t>Klik om de tekststijl van het model te bewerken</a:t>
            </a:r>
          </a:p>
          <a:p>
            <a:pPr lvl="1"/>
            <a:r>
              <a:rPr lang="nl-NL" dirty="0" smtClean="0"/>
              <a:t>Tweede niveau</a:t>
            </a:r>
          </a:p>
        </p:txBody>
      </p:sp>
      <p:sp>
        <p:nvSpPr>
          <p:cNvPr id="8" name="Tijdelijke aanduiding voor voettekst 4"/>
          <p:cNvSpPr>
            <a:spLocks noGrp="1"/>
          </p:cNvSpPr>
          <p:nvPr>
            <p:ph type="ftr" sz="quarter" idx="3"/>
          </p:nvPr>
        </p:nvSpPr>
        <p:spPr>
          <a:xfrm>
            <a:off x="368301" y="6500640"/>
            <a:ext cx="9168244" cy="365125"/>
          </a:xfrm>
          <a:prstGeom prst="rect">
            <a:avLst/>
          </a:prstGeom>
        </p:spPr>
        <p:txBody>
          <a:bodyPr/>
          <a:lstStyle>
            <a:lvl1pPr>
              <a:defRPr lang="nl-NL" sz="1400" smtClean="0">
                <a:solidFill>
                  <a:schemeClr val="bg1"/>
                </a:solidFill>
              </a:defRPr>
            </a:lvl1pPr>
          </a:lstStyle>
          <a:p>
            <a:r>
              <a:rPr lang="nl-NL" dirty="0" smtClean="0"/>
              <a:t>Het vorige onderwerp  &gt;  </a:t>
            </a:r>
            <a:r>
              <a:rPr lang="nl-NL" b="1" dirty="0" smtClean="0"/>
              <a:t>Het huidige onderwerp  </a:t>
            </a:r>
            <a:r>
              <a:rPr lang="nl-NL" dirty="0" smtClean="0"/>
              <a:t>&gt;  Het toekomstige onderwerp </a:t>
            </a:r>
            <a:endParaRPr lang="nl-NL" dirty="0"/>
          </a:p>
        </p:txBody>
      </p:sp>
    </p:spTree>
    <p:extLst>
      <p:ext uri="{BB962C8B-B14F-4D97-AF65-F5344CB8AC3E}">
        <p14:creationId xmlns:p14="http://schemas.microsoft.com/office/powerpoint/2010/main" val="1613608814"/>
      </p:ext>
    </p:extLst>
  </p:cSld>
  <p:clrMap bg1="lt1" tx1="dk1" bg2="lt2" tx2="dk2" accent1="accent1" accent2="accent2" accent3="accent3" accent4="accent4" accent5="accent5" accent6="accent6" hlink="hlink" folHlink="folHlink"/>
  <p:sldLayoutIdLst>
    <p:sldLayoutId id="2147483721" r:id="rId1"/>
    <p:sldLayoutId id="2147483744" r:id="rId2"/>
    <p:sldLayoutId id="2147483722" r:id="rId3"/>
    <p:sldLayoutId id="2147483724" r:id="rId4"/>
    <p:sldLayoutId id="2147483749" r:id="rId5"/>
    <p:sldLayoutId id="2147483729" r:id="rId6"/>
    <p:sldLayoutId id="2147483747" r:id="rId7"/>
    <p:sldLayoutId id="2147483741" r:id="rId8"/>
    <p:sldLayoutId id="2147483723" r:id="rId9"/>
    <p:sldLayoutId id="2147483748" r:id="rId10"/>
    <p:sldLayoutId id="2147483725" r:id="rId11"/>
  </p:sldLayoutIdLst>
  <p:hf hdr="0"/>
  <p:txStyles>
    <p:titleStyle>
      <a:lvl1pPr algn="l" defTabSz="457158" rtl="0" eaLnBrk="1" latinLnBrk="0" hangingPunct="1">
        <a:spcBef>
          <a:spcPct val="0"/>
        </a:spcBef>
        <a:buNone/>
        <a:defRPr sz="3200" b="1" i="0" kern="1200">
          <a:solidFill>
            <a:schemeClr val="tx1"/>
          </a:solidFill>
          <a:latin typeface="Arial"/>
          <a:ea typeface="+mj-ea"/>
          <a:cs typeface="Arial"/>
        </a:defRPr>
      </a:lvl1pPr>
    </p:titleStyle>
    <p:bodyStyle>
      <a:lvl1pPr marL="342869" indent="-342869" algn="l" defTabSz="457158" rtl="0" eaLnBrk="1" latinLnBrk="0" hangingPunct="1">
        <a:spcBef>
          <a:spcPct val="20000"/>
        </a:spcBef>
        <a:buClr>
          <a:srgbClr val="CD0920"/>
        </a:buClr>
        <a:buFont typeface="Lucida Grande"/>
        <a:buChar char="+"/>
        <a:defRPr sz="2600" kern="1200">
          <a:solidFill>
            <a:schemeClr val="tx1"/>
          </a:solidFill>
          <a:latin typeface="+mn-lt"/>
          <a:ea typeface="+mn-ea"/>
          <a:cs typeface="+mn-cs"/>
        </a:defRPr>
      </a:lvl1pPr>
      <a:lvl2pPr marL="742883" indent="-285724" algn="l" defTabSz="457158" rtl="0" eaLnBrk="1" latinLnBrk="0" hangingPunct="1">
        <a:spcBef>
          <a:spcPct val="20000"/>
        </a:spcBef>
        <a:buClr>
          <a:srgbClr val="4E1E21"/>
        </a:buClr>
        <a:buFont typeface="Lucida Grande"/>
        <a:buChar char="-"/>
        <a:defRPr sz="2200" kern="1200">
          <a:solidFill>
            <a:schemeClr val="tx1"/>
          </a:solidFill>
          <a:latin typeface="+mn-lt"/>
          <a:ea typeface="+mn-ea"/>
          <a:cs typeface="+mn-cs"/>
        </a:defRPr>
      </a:lvl2pPr>
      <a:lvl3pPr marL="1142896" indent="-228579" algn="l" defTabSz="457158" rtl="0" eaLnBrk="1" latinLnBrk="0" hangingPunct="1">
        <a:spcBef>
          <a:spcPct val="20000"/>
        </a:spcBef>
        <a:buClr>
          <a:srgbClr val="4E1E21"/>
        </a:buClr>
        <a:buFont typeface="Arial"/>
        <a:buChar char="•"/>
        <a:defRPr sz="2200" kern="1200">
          <a:solidFill>
            <a:schemeClr val="tx1"/>
          </a:solidFill>
          <a:latin typeface="+mn-lt"/>
          <a:ea typeface="+mn-ea"/>
          <a:cs typeface="+mn-cs"/>
        </a:defRPr>
      </a:lvl3pPr>
      <a:lvl4pPr marL="1600054" indent="-228579" algn="l" defTabSz="457158" rtl="0" eaLnBrk="1" latinLnBrk="0" hangingPunct="1">
        <a:spcBef>
          <a:spcPct val="20000"/>
        </a:spcBef>
        <a:buFont typeface="Arial"/>
        <a:buChar char="–"/>
        <a:defRPr sz="2000" kern="1200">
          <a:solidFill>
            <a:schemeClr val="tx1"/>
          </a:solidFill>
          <a:latin typeface="+mn-lt"/>
          <a:ea typeface="+mn-ea"/>
          <a:cs typeface="+mn-cs"/>
        </a:defRPr>
      </a:lvl4pPr>
      <a:lvl5pPr marL="2057212" indent="-228579" algn="l" defTabSz="457158" rtl="0" eaLnBrk="1" latinLnBrk="0" hangingPunct="1">
        <a:spcBef>
          <a:spcPct val="20000"/>
        </a:spcBef>
        <a:buFont typeface="Arial"/>
        <a:buChar char="»"/>
        <a:defRPr sz="2000" kern="1200">
          <a:solidFill>
            <a:schemeClr val="tx1"/>
          </a:solidFill>
          <a:latin typeface="+mn-lt"/>
          <a:ea typeface="+mn-ea"/>
          <a:cs typeface="+mn-cs"/>
        </a:defRPr>
      </a:lvl5pPr>
      <a:lvl6pPr marL="2514371"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8"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7"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5" indent="-228579" algn="l" defTabSz="4571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58" rtl="0" eaLnBrk="1" latinLnBrk="0" hangingPunct="1">
        <a:defRPr sz="1800" kern="1200">
          <a:solidFill>
            <a:schemeClr val="tx1"/>
          </a:solidFill>
          <a:latin typeface="+mn-lt"/>
          <a:ea typeface="+mn-ea"/>
          <a:cs typeface="+mn-cs"/>
        </a:defRPr>
      </a:lvl1pPr>
      <a:lvl2pPr marL="457158" algn="l" defTabSz="457158" rtl="0" eaLnBrk="1" latinLnBrk="0" hangingPunct="1">
        <a:defRPr sz="1800" kern="1200">
          <a:solidFill>
            <a:schemeClr val="tx1"/>
          </a:solidFill>
          <a:latin typeface="+mn-lt"/>
          <a:ea typeface="+mn-ea"/>
          <a:cs typeface="+mn-cs"/>
        </a:defRPr>
      </a:lvl2pPr>
      <a:lvl3pPr marL="914317" algn="l" defTabSz="457158" rtl="0" eaLnBrk="1" latinLnBrk="0" hangingPunct="1">
        <a:defRPr sz="1800" kern="1200">
          <a:solidFill>
            <a:schemeClr val="tx1"/>
          </a:solidFill>
          <a:latin typeface="+mn-lt"/>
          <a:ea typeface="+mn-ea"/>
          <a:cs typeface="+mn-cs"/>
        </a:defRPr>
      </a:lvl3pPr>
      <a:lvl4pPr marL="1371475" algn="l" defTabSz="457158" rtl="0" eaLnBrk="1" latinLnBrk="0" hangingPunct="1">
        <a:defRPr sz="1800" kern="1200">
          <a:solidFill>
            <a:schemeClr val="tx1"/>
          </a:solidFill>
          <a:latin typeface="+mn-lt"/>
          <a:ea typeface="+mn-ea"/>
          <a:cs typeface="+mn-cs"/>
        </a:defRPr>
      </a:lvl4pPr>
      <a:lvl5pPr marL="1828633" algn="l" defTabSz="457158" rtl="0" eaLnBrk="1" latinLnBrk="0" hangingPunct="1">
        <a:defRPr sz="1800" kern="1200">
          <a:solidFill>
            <a:schemeClr val="tx1"/>
          </a:solidFill>
          <a:latin typeface="+mn-lt"/>
          <a:ea typeface="+mn-ea"/>
          <a:cs typeface="+mn-cs"/>
        </a:defRPr>
      </a:lvl5pPr>
      <a:lvl6pPr marL="2285791" algn="l" defTabSz="457158" rtl="0" eaLnBrk="1" latinLnBrk="0" hangingPunct="1">
        <a:defRPr sz="1800" kern="1200">
          <a:solidFill>
            <a:schemeClr val="tx1"/>
          </a:solidFill>
          <a:latin typeface="+mn-lt"/>
          <a:ea typeface="+mn-ea"/>
          <a:cs typeface="+mn-cs"/>
        </a:defRPr>
      </a:lvl6pPr>
      <a:lvl7pPr marL="2742950" algn="l" defTabSz="457158" rtl="0" eaLnBrk="1" latinLnBrk="0" hangingPunct="1">
        <a:defRPr sz="1800" kern="1200">
          <a:solidFill>
            <a:schemeClr val="tx1"/>
          </a:solidFill>
          <a:latin typeface="+mn-lt"/>
          <a:ea typeface="+mn-ea"/>
          <a:cs typeface="+mn-cs"/>
        </a:defRPr>
      </a:lvl7pPr>
      <a:lvl8pPr marL="3200108" algn="l" defTabSz="457158" rtl="0" eaLnBrk="1" latinLnBrk="0" hangingPunct="1">
        <a:defRPr sz="1800" kern="1200">
          <a:solidFill>
            <a:schemeClr val="tx1"/>
          </a:solidFill>
          <a:latin typeface="+mn-lt"/>
          <a:ea typeface="+mn-ea"/>
          <a:cs typeface="+mn-cs"/>
        </a:defRPr>
      </a:lvl8pPr>
      <a:lvl9pPr marL="3657266" algn="l" defTabSz="4571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el 1"/>
          <p:cNvSpPr>
            <a:spLocks noGrp="1"/>
          </p:cNvSpPr>
          <p:nvPr>
            <p:ph type="subTitle" idx="1"/>
          </p:nvPr>
        </p:nvSpPr>
        <p:spPr/>
        <p:txBody>
          <a:bodyPr/>
          <a:lstStyle/>
          <a:p>
            <a:r>
              <a:rPr lang="nl-NL" dirty="0" smtClean="0"/>
              <a:t>Marian de Groot </a:t>
            </a:r>
          </a:p>
          <a:p>
            <a:r>
              <a:rPr lang="nl-NL" dirty="0" smtClean="0"/>
              <a:t>Studiedag Vereniging Hogescholen 6 februari 2018</a:t>
            </a:r>
          </a:p>
          <a:p>
            <a:endParaRPr lang="nl-NL" dirty="0"/>
          </a:p>
        </p:txBody>
      </p:sp>
      <p:sp>
        <p:nvSpPr>
          <p:cNvPr id="3" name="Titel 2"/>
          <p:cNvSpPr>
            <a:spLocks noGrp="1"/>
          </p:cNvSpPr>
          <p:nvPr>
            <p:ph type="title"/>
          </p:nvPr>
        </p:nvSpPr>
        <p:spPr/>
        <p:txBody>
          <a:bodyPr/>
          <a:lstStyle/>
          <a:p>
            <a:r>
              <a:rPr lang="nl-NL" dirty="0" smtClean="0"/>
              <a:t>Student en Welzijn, op weg naar inclusie</a:t>
            </a:r>
            <a:endParaRPr lang="nl-NL" dirty="0"/>
          </a:p>
        </p:txBody>
      </p:sp>
    </p:spTree>
    <p:extLst>
      <p:ext uri="{BB962C8B-B14F-4D97-AF65-F5344CB8AC3E}">
        <p14:creationId xmlns:p14="http://schemas.microsoft.com/office/powerpoint/2010/main" val="8761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Onderwijs</a:t>
            </a:r>
            <a:endParaRPr lang="nl-NL" dirty="0"/>
          </a:p>
        </p:txBody>
      </p:sp>
      <p:sp>
        <p:nvSpPr>
          <p:cNvPr id="3" name="Tijdelijke aanduiding voor inhoud 2"/>
          <p:cNvSpPr>
            <a:spLocks noGrp="1"/>
          </p:cNvSpPr>
          <p:nvPr>
            <p:ph idx="1"/>
          </p:nvPr>
        </p:nvSpPr>
        <p:spPr/>
        <p:txBody>
          <a:bodyPr/>
          <a:lstStyle/>
          <a:p>
            <a:r>
              <a:rPr lang="nl-NL" dirty="0" smtClean="0"/>
              <a:t>Wet Passend Onderwijs 2014</a:t>
            </a:r>
          </a:p>
          <a:p>
            <a:pPr lvl="1"/>
            <a:r>
              <a:rPr lang="nl-NL" dirty="0" smtClean="0"/>
              <a:t>Alle leerlingen optimaal ontwikkelen (recht op onderwijs) en zo goed mogelijk onderwijs aan leerlingen met speciale zorgbehoeften</a:t>
            </a:r>
          </a:p>
          <a:p>
            <a:pPr lvl="1"/>
            <a:r>
              <a:rPr lang="nl-NL" dirty="0" smtClean="0"/>
              <a:t>Ondersteuningsplicht verantwoordelijkheid schoolbesturen </a:t>
            </a:r>
            <a:r>
              <a:rPr lang="nl-NL" dirty="0" smtClean="0">
                <a:sym typeface="Wingdings" panose="05000000000000000000" pitchFamily="2" charset="2"/>
              </a:rPr>
              <a:t> samenwerkingsverband regulier en specifiek</a:t>
            </a:r>
          </a:p>
          <a:p>
            <a:r>
              <a:rPr lang="nl-NL" dirty="0" smtClean="0">
                <a:sym typeface="Wingdings" panose="05000000000000000000" pitchFamily="2" charset="2"/>
              </a:rPr>
              <a:t>Financiering via samenwerkingsverband</a:t>
            </a:r>
          </a:p>
          <a:p>
            <a:r>
              <a:rPr lang="nl-NL" dirty="0" smtClean="0">
                <a:sym typeface="Wingdings" panose="05000000000000000000" pitchFamily="2" charset="2"/>
              </a:rPr>
              <a:t>Inclusief onderwijs gaat verder:</a:t>
            </a:r>
          </a:p>
          <a:p>
            <a:pPr lvl="1"/>
            <a:r>
              <a:rPr lang="nl-NL" dirty="0" smtClean="0">
                <a:sym typeface="Wingdings" panose="05000000000000000000" pitchFamily="2" charset="2"/>
              </a:rPr>
              <a:t>Rekening houden met verschillen wat betreft levenservaring en behoeften</a:t>
            </a:r>
          </a:p>
          <a:p>
            <a:pPr lvl="1"/>
            <a:r>
              <a:rPr lang="nl-NL" dirty="0" smtClean="0">
                <a:sym typeface="Wingdings" panose="05000000000000000000" pitchFamily="2" charset="2"/>
              </a:rPr>
              <a:t>Wat heb je nodig? In plaats van Wat heb je?</a:t>
            </a:r>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48355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Onderwijs</a:t>
            </a:r>
            <a:endParaRPr lang="nl-NL" dirty="0"/>
          </a:p>
        </p:txBody>
      </p:sp>
      <p:sp>
        <p:nvSpPr>
          <p:cNvPr id="3" name="Tijdelijke aanduiding voor inhoud 2"/>
          <p:cNvSpPr>
            <a:spLocks noGrp="1"/>
          </p:cNvSpPr>
          <p:nvPr>
            <p:ph idx="1"/>
          </p:nvPr>
        </p:nvSpPr>
        <p:spPr/>
        <p:txBody>
          <a:bodyPr/>
          <a:lstStyle/>
          <a:p>
            <a:r>
              <a:rPr lang="nl-NL" dirty="0" smtClean="0"/>
              <a:t>Wet Passend Onderwijs 2014</a:t>
            </a:r>
          </a:p>
          <a:p>
            <a:pPr lvl="1"/>
            <a:r>
              <a:rPr lang="nl-NL" dirty="0" smtClean="0"/>
              <a:t>Alle leerlingen optimaal ontwikkelen (recht op onderwijs) en zo goed mogelijk onderwijs aan leerlingen met speciale zorgbehoeften</a:t>
            </a:r>
          </a:p>
          <a:p>
            <a:pPr lvl="1"/>
            <a:r>
              <a:rPr lang="nl-NL" dirty="0" smtClean="0"/>
              <a:t>Ondersteuningsplicht verantwoordelijkheid schoolbesturen </a:t>
            </a:r>
            <a:r>
              <a:rPr lang="nl-NL" dirty="0" smtClean="0">
                <a:sym typeface="Wingdings" panose="05000000000000000000" pitchFamily="2" charset="2"/>
              </a:rPr>
              <a:t> samenwerkingsverband regulier en specifiek</a:t>
            </a:r>
          </a:p>
          <a:p>
            <a:r>
              <a:rPr lang="nl-NL" dirty="0" smtClean="0">
                <a:sym typeface="Wingdings" panose="05000000000000000000" pitchFamily="2" charset="2"/>
              </a:rPr>
              <a:t>Financiering via samenwerkingsverband</a:t>
            </a:r>
          </a:p>
          <a:p>
            <a:r>
              <a:rPr lang="nl-NL" dirty="0" smtClean="0">
                <a:sym typeface="Wingdings" panose="05000000000000000000" pitchFamily="2" charset="2"/>
              </a:rPr>
              <a:t>Inclusief onderwijs gaat verder:</a:t>
            </a:r>
          </a:p>
          <a:p>
            <a:pPr lvl="1"/>
            <a:r>
              <a:rPr lang="nl-NL" dirty="0" smtClean="0">
                <a:sym typeface="Wingdings" panose="05000000000000000000" pitchFamily="2" charset="2"/>
              </a:rPr>
              <a:t>Rekening houden met verschillen wat betreft levenservaring en behoeften</a:t>
            </a:r>
          </a:p>
          <a:p>
            <a:pPr lvl="1"/>
            <a:r>
              <a:rPr lang="nl-NL" dirty="0" smtClean="0">
                <a:sym typeface="Wingdings" panose="05000000000000000000" pitchFamily="2" charset="2"/>
              </a:rPr>
              <a:t>Wat heb je nodig? In plaats van Wat heb je?</a:t>
            </a:r>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4236050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Universal Design Model</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1747627" y="1482605"/>
            <a:ext cx="5509516" cy="4294081"/>
          </a:xfrm>
          <a:prstGeom prst="rect">
            <a:avLst/>
          </a:prstGeom>
        </p:spPr>
      </p:pic>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381692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Universal Design </a:t>
            </a:r>
            <a:r>
              <a:rPr lang="nl-NL" dirty="0" err="1" smtClean="0"/>
              <a:t>for</a:t>
            </a:r>
            <a:r>
              <a:rPr lang="nl-NL" dirty="0" smtClean="0"/>
              <a:t> Learning</a:t>
            </a:r>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pic>
        <p:nvPicPr>
          <p:cNvPr id="7" name="Tijdelijke aanduiding voor inhoud 6"/>
          <p:cNvPicPr>
            <a:picLocks noGrp="1" noChangeAspect="1"/>
          </p:cNvPicPr>
          <p:nvPr>
            <p:ph idx="1"/>
          </p:nvPr>
        </p:nvPicPr>
        <p:blipFill>
          <a:blip r:embed="rId2"/>
          <a:stretch>
            <a:fillRect/>
          </a:stretch>
        </p:blipFill>
        <p:spPr>
          <a:xfrm>
            <a:off x="638969" y="2002971"/>
            <a:ext cx="8626908" cy="3222171"/>
          </a:xfrm>
          <a:prstGeom prst="rect">
            <a:avLst/>
          </a:prstGeom>
        </p:spPr>
      </p:pic>
    </p:spTree>
    <p:extLst>
      <p:ext uri="{BB962C8B-B14F-4D97-AF65-F5344CB8AC3E}">
        <p14:creationId xmlns:p14="http://schemas.microsoft.com/office/powerpoint/2010/main" val="313150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Participatiesamenleving</a:t>
            </a:r>
            <a:endParaRPr lang="nl-NL" dirty="0"/>
          </a:p>
        </p:txBody>
      </p:sp>
      <p:sp>
        <p:nvSpPr>
          <p:cNvPr id="3" name="Tijdelijke aanduiding voor inhoud 2"/>
          <p:cNvSpPr>
            <a:spLocks noGrp="1"/>
          </p:cNvSpPr>
          <p:nvPr>
            <p:ph idx="1"/>
          </p:nvPr>
        </p:nvSpPr>
        <p:spPr/>
        <p:txBody>
          <a:bodyPr/>
          <a:lstStyle/>
          <a:p>
            <a:r>
              <a:rPr lang="nl-NL" dirty="0" smtClean="0"/>
              <a:t>Participatiewet</a:t>
            </a:r>
          </a:p>
          <a:p>
            <a:r>
              <a:rPr lang="nl-NL" dirty="0" smtClean="0"/>
              <a:t>Werkgevers betrokken</a:t>
            </a:r>
          </a:p>
          <a:p>
            <a:r>
              <a:rPr lang="nl-NL" dirty="0" smtClean="0"/>
              <a:t>WAJONG niet meer voor studerenden</a:t>
            </a:r>
          </a:p>
          <a:p>
            <a:r>
              <a:rPr lang="nl-NL" dirty="0" smtClean="0"/>
              <a:t>Sociaal akkoord: niet voor hoger opgeleiden</a:t>
            </a:r>
          </a:p>
          <a:p>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pic>
        <p:nvPicPr>
          <p:cNvPr id="5" name="Afbeelding 4"/>
          <p:cNvPicPr>
            <a:picLocks noChangeAspect="1"/>
          </p:cNvPicPr>
          <p:nvPr/>
        </p:nvPicPr>
        <p:blipFill>
          <a:blip r:embed="rId2"/>
          <a:stretch>
            <a:fillRect/>
          </a:stretch>
        </p:blipFill>
        <p:spPr>
          <a:xfrm>
            <a:off x="4905828" y="3426308"/>
            <a:ext cx="3004457" cy="2887095"/>
          </a:xfrm>
          <a:prstGeom prst="rect">
            <a:avLst/>
          </a:prstGeom>
        </p:spPr>
      </p:pic>
    </p:spTree>
    <p:extLst>
      <p:ext uri="{BB962C8B-B14F-4D97-AF65-F5344CB8AC3E}">
        <p14:creationId xmlns:p14="http://schemas.microsoft.com/office/powerpoint/2010/main" val="3207688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weg naar inclusie</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pic>
        <p:nvPicPr>
          <p:cNvPr id="5" name="Afbeelding 4"/>
          <p:cNvPicPr>
            <a:picLocks noChangeAspect="1"/>
          </p:cNvPicPr>
          <p:nvPr/>
        </p:nvPicPr>
        <p:blipFill>
          <a:blip r:embed="rId2"/>
          <a:stretch>
            <a:fillRect/>
          </a:stretch>
        </p:blipFill>
        <p:spPr>
          <a:xfrm>
            <a:off x="1785391" y="1848063"/>
            <a:ext cx="5878286" cy="4480054"/>
          </a:xfrm>
          <a:prstGeom prst="rect">
            <a:avLst/>
          </a:prstGeom>
        </p:spPr>
      </p:pic>
    </p:spTree>
    <p:extLst>
      <p:ext uri="{BB962C8B-B14F-4D97-AF65-F5344CB8AC3E}">
        <p14:creationId xmlns:p14="http://schemas.microsoft.com/office/powerpoint/2010/main" val="524670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r>
              <a:rPr lang="nl-NL" dirty="0" smtClean="0"/>
              <a:t>Marian de Groot</a:t>
            </a:r>
            <a:endParaRPr lang="nl-NL" dirty="0"/>
          </a:p>
        </p:txBody>
      </p:sp>
      <p:sp>
        <p:nvSpPr>
          <p:cNvPr id="4" name="Tijdelijke aanduiding voor inhoud 3"/>
          <p:cNvSpPr>
            <a:spLocks noGrp="1"/>
          </p:cNvSpPr>
          <p:nvPr>
            <p:ph sz="half" idx="2"/>
          </p:nvPr>
        </p:nvSpPr>
        <p:spPr/>
        <p:txBody>
          <a:bodyPr/>
          <a:lstStyle/>
          <a:p>
            <a:r>
              <a:rPr lang="nl-NL" dirty="0" smtClean="0"/>
              <a:t>Marian.degroot@handicap-studie.nl</a:t>
            </a:r>
            <a:endParaRPr lang="nl-NL" dirty="0"/>
          </a:p>
        </p:txBody>
      </p:sp>
      <p:sp>
        <p:nvSpPr>
          <p:cNvPr id="5" name="Tijdelijke aanduiding voor tekst 4"/>
          <p:cNvSpPr>
            <a:spLocks noGrp="1"/>
          </p:cNvSpPr>
          <p:nvPr>
            <p:ph type="body" sz="quarter" idx="3"/>
          </p:nvPr>
        </p:nvSpPr>
        <p:spPr/>
        <p:txBody>
          <a:bodyPr/>
          <a:lstStyle/>
          <a:p>
            <a:endParaRPr lang="nl-NL"/>
          </a:p>
        </p:txBody>
      </p:sp>
      <p:sp>
        <p:nvSpPr>
          <p:cNvPr id="6" name="Tijdelijke aanduiding voor inhoud 5"/>
          <p:cNvSpPr>
            <a:spLocks noGrp="1"/>
          </p:cNvSpPr>
          <p:nvPr>
            <p:ph sz="quarter" idx="4"/>
          </p:nvPr>
        </p:nvSpPr>
        <p:spPr/>
        <p:txBody>
          <a:bodyPr/>
          <a:lstStyle/>
          <a:p>
            <a:endParaRPr lang="nl-NL"/>
          </a:p>
        </p:txBody>
      </p:sp>
      <p:sp>
        <p:nvSpPr>
          <p:cNvPr id="7" name="Tijdelijke aanduiding voor afbeelding 6"/>
          <p:cNvSpPr>
            <a:spLocks noGrp="1"/>
          </p:cNvSpPr>
          <p:nvPr>
            <p:ph type="pic" sz="quarter" idx="16"/>
          </p:nvPr>
        </p:nvSpPr>
        <p:spPr/>
      </p:sp>
      <p:sp>
        <p:nvSpPr>
          <p:cNvPr id="8" name="Tijdelijke aanduiding voor afbeelding 7"/>
          <p:cNvSpPr>
            <a:spLocks noGrp="1"/>
          </p:cNvSpPr>
          <p:nvPr>
            <p:ph type="pic" sz="quarter" idx="17"/>
          </p:nvPr>
        </p:nvSpPr>
        <p:spPr/>
      </p:sp>
    </p:spTree>
    <p:extLst>
      <p:ext uri="{BB962C8B-B14F-4D97-AF65-F5344CB8AC3E}">
        <p14:creationId xmlns:p14="http://schemas.microsoft.com/office/powerpoint/2010/main" val="2936086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Programma</a:t>
            </a:r>
            <a:endParaRPr lang="nl-NL" dirty="0"/>
          </a:p>
        </p:txBody>
      </p:sp>
      <p:sp>
        <p:nvSpPr>
          <p:cNvPr id="3" name="Tijdelijke aanduiding voor inhoud 2"/>
          <p:cNvSpPr>
            <a:spLocks noGrp="1"/>
          </p:cNvSpPr>
          <p:nvPr>
            <p:ph idx="1"/>
          </p:nvPr>
        </p:nvSpPr>
        <p:spPr/>
        <p:txBody>
          <a:bodyPr/>
          <a:lstStyle/>
          <a:p>
            <a:r>
              <a:rPr lang="nl-NL" dirty="0" smtClean="0"/>
              <a:t>Achtergrond</a:t>
            </a:r>
          </a:p>
          <a:p>
            <a:r>
              <a:rPr lang="nl-NL" dirty="0" smtClean="0"/>
              <a:t>Kantelingen in de maatschappij</a:t>
            </a:r>
          </a:p>
          <a:p>
            <a:r>
              <a:rPr lang="nl-NL" dirty="0" smtClean="0"/>
              <a:t>Op weg naar inclusie </a:t>
            </a:r>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318721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Achtergrond</a:t>
            </a:r>
            <a:endParaRPr lang="nl-NL" dirty="0"/>
          </a:p>
        </p:txBody>
      </p:sp>
      <p:sp>
        <p:nvSpPr>
          <p:cNvPr id="3" name="Tijdelijke aanduiding voor inhoud 2"/>
          <p:cNvSpPr>
            <a:spLocks noGrp="1"/>
          </p:cNvSpPr>
          <p:nvPr>
            <p:ph idx="1"/>
          </p:nvPr>
        </p:nvSpPr>
        <p:spPr/>
        <p:txBody>
          <a:bodyPr/>
          <a:lstStyle/>
          <a:p>
            <a:r>
              <a:rPr lang="nl-NL" sz="2400" dirty="0" smtClean="0"/>
              <a:t>12 % van de bevolking leeft met chronische beperkingen</a:t>
            </a:r>
          </a:p>
          <a:p>
            <a:r>
              <a:rPr lang="nl-NL" sz="2400" dirty="0" smtClean="0"/>
              <a:t>Familie, vrienden, collega’s, medestudenten ervaart dagelijks de drempels die de samenleving opwerpt voor mensen met beperkingen óf juist wegneemt</a:t>
            </a:r>
          </a:p>
          <a:p>
            <a:r>
              <a:rPr lang="nl-NL" sz="2400" dirty="0" smtClean="0"/>
              <a:t>Het aantal jongeren (en ouderen) met beperkingen groeit. Leven met beperkingen wordt steeds ‘gewoner’</a:t>
            </a:r>
          </a:p>
          <a:p>
            <a:r>
              <a:rPr lang="nl-NL" sz="2400" dirty="0" smtClean="0"/>
              <a:t>Steeds meer jongeren met een beperking gaan studeren in het hoger onderwijs</a:t>
            </a:r>
          </a:p>
          <a:p>
            <a:r>
              <a:rPr lang="nl-NL" sz="2400" dirty="0" smtClean="0"/>
              <a:t>In het hbo 30 % van de studenten met een beperking</a:t>
            </a:r>
          </a:p>
          <a:p>
            <a:r>
              <a:rPr lang="nl-NL" sz="2400" dirty="0" smtClean="0"/>
              <a:t>In het hbo 10 % wordt belemmerd door beperking in studie (ruim 40.000 studenten)</a:t>
            </a:r>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3110120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Kantelingen in de maatschappij</a:t>
            </a:r>
            <a:endParaRPr lang="nl-NL" dirty="0"/>
          </a:p>
        </p:txBody>
      </p:sp>
      <p:sp>
        <p:nvSpPr>
          <p:cNvPr id="3" name="Tijdelijke aanduiding voor inhoud 2"/>
          <p:cNvSpPr>
            <a:spLocks noGrp="1"/>
          </p:cNvSpPr>
          <p:nvPr>
            <p:ph idx="1"/>
          </p:nvPr>
        </p:nvSpPr>
        <p:spPr/>
        <p:txBody>
          <a:bodyPr/>
          <a:lstStyle/>
          <a:p>
            <a:r>
              <a:rPr lang="nl-NL" dirty="0" smtClean="0"/>
              <a:t>Nieuwe definitie van gezondheid</a:t>
            </a:r>
          </a:p>
          <a:p>
            <a:r>
              <a:rPr lang="nl-NL" dirty="0" smtClean="0">
                <a:sym typeface="Wingdings" panose="05000000000000000000" pitchFamily="2" charset="2"/>
              </a:rPr>
              <a:t>VN-verdrag inzake personen met een handicap</a:t>
            </a:r>
          </a:p>
          <a:p>
            <a:r>
              <a:rPr lang="nl-NL" dirty="0" smtClean="0">
                <a:sym typeface="Wingdings" panose="05000000000000000000" pitchFamily="2" charset="2"/>
              </a:rPr>
              <a:t>Passend onderwijs  inclusief onderwijs</a:t>
            </a:r>
          </a:p>
          <a:p>
            <a:r>
              <a:rPr lang="nl-NL" dirty="0" smtClean="0">
                <a:sym typeface="Wingdings" panose="05000000000000000000" pitchFamily="2" charset="2"/>
              </a:rPr>
              <a:t>Universal Design </a:t>
            </a:r>
          </a:p>
          <a:p>
            <a:r>
              <a:rPr lang="nl-NL" dirty="0" smtClean="0">
                <a:sym typeface="Wingdings" panose="05000000000000000000" pitchFamily="2" charset="2"/>
              </a:rPr>
              <a:t>Participatiesamenleving en Participatiewet</a:t>
            </a:r>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2159960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Nieuwe definitie van gezondheid</a:t>
            </a:r>
            <a:endParaRPr lang="nl-NL" dirty="0"/>
          </a:p>
        </p:txBody>
      </p:sp>
      <p:sp>
        <p:nvSpPr>
          <p:cNvPr id="3" name="Tijdelijke aanduiding voor inhoud 2"/>
          <p:cNvSpPr>
            <a:spLocks noGrp="1"/>
          </p:cNvSpPr>
          <p:nvPr>
            <p:ph idx="1"/>
          </p:nvPr>
        </p:nvSpPr>
        <p:spPr/>
        <p:txBody>
          <a:bodyPr/>
          <a:lstStyle/>
          <a:p>
            <a:pPr marL="0" indent="0">
              <a:buNone/>
            </a:pPr>
            <a:r>
              <a:rPr lang="nl-NL" dirty="0" smtClean="0"/>
              <a:t>Nieuw concept positieve gezondheid </a:t>
            </a:r>
          </a:p>
          <a:p>
            <a:r>
              <a:rPr lang="nl-NL" dirty="0" smtClean="0"/>
              <a:t>Gezondheid </a:t>
            </a:r>
            <a:r>
              <a:rPr lang="nl-NL" dirty="0"/>
              <a:t>als het vermogen om zich aan te passen en een eigen regie te voeren, in het licht van de fysieke, emotionele en sociale uitdagingen in het leven. </a:t>
            </a:r>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3033837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Positieve gezondheid</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1444294" y="1600200"/>
            <a:ext cx="7015824" cy="4525963"/>
          </a:xfrm>
          <a:prstGeom prst="rect">
            <a:avLst/>
          </a:prstGeom>
        </p:spPr>
      </p:pic>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3089001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VN-verdrag handicap</a:t>
            </a:r>
            <a:endParaRPr lang="nl-NL" dirty="0"/>
          </a:p>
        </p:txBody>
      </p:sp>
      <p:sp>
        <p:nvSpPr>
          <p:cNvPr id="3" name="Tijdelijke aanduiding voor inhoud 2"/>
          <p:cNvSpPr>
            <a:spLocks noGrp="1"/>
          </p:cNvSpPr>
          <p:nvPr>
            <p:ph idx="1"/>
          </p:nvPr>
        </p:nvSpPr>
        <p:spPr/>
        <p:txBody>
          <a:bodyPr/>
          <a:lstStyle/>
          <a:p>
            <a:r>
              <a:rPr lang="nl-NL" dirty="0" smtClean="0"/>
              <a:t>Doel: </a:t>
            </a:r>
            <a:r>
              <a:rPr lang="nl-NL" dirty="0"/>
              <a:t>volledige genot door alle personen met een handicap van alle mensenrechten en fundamentele vrijheden op voet van gelijkheid te bevorderen, beschermen en waarborgen, en ook de eerbiediging van hun inherente waardigheid te bevorderen.</a:t>
            </a:r>
          </a:p>
          <a:p>
            <a:r>
              <a:rPr lang="nl-NL" dirty="0"/>
              <a:t>Ratificatie Nederland juni 2016: wetten/beleid toepassen in overeenstemming met het verdrag</a:t>
            </a:r>
          </a:p>
          <a:p>
            <a:r>
              <a:rPr lang="nl-NL" dirty="0"/>
              <a:t>48 artikelen rond levensdomeinen</a:t>
            </a:r>
          </a:p>
          <a:p>
            <a:r>
              <a:rPr lang="nl-NL" dirty="0"/>
              <a:t>Artikel 24: Onderwijs</a:t>
            </a:r>
          </a:p>
          <a:p>
            <a:r>
              <a:rPr lang="nl-NL" dirty="0"/>
              <a:t>College voor Rechten van de Mens: toezichthouder op implementatie &amp; uitvoering </a:t>
            </a:r>
          </a:p>
          <a:p>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3705152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VN-verdrag</a:t>
            </a:r>
            <a:br>
              <a:rPr lang="nl-NL" dirty="0" smtClean="0"/>
            </a:br>
            <a:r>
              <a:rPr lang="nl-NL" dirty="0" smtClean="0"/>
              <a:t>van ventweg naar snelweg</a:t>
            </a:r>
            <a:endParaRPr lang="nl-NL" dirty="0"/>
          </a:p>
        </p:txBody>
      </p:sp>
      <p:pic>
        <p:nvPicPr>
          <p:cNvPr id="5" name="Tijdelijke aanduiding voor inhoud 4"/>
          <p:cNvPicPr>
            <a:picLocks noGrp="1" noChangeAspect="1"/>
          </p:cNvPicPr>
          <p:nvPr>
            <p:ph idx="1"/>
          </p:nvPr>
        </p:nvPicPr>
        <p:blipFill>
          <a:blip r:embed="rId2"/>
          <a:stretch>
            <a:fillRect/>
          </a:stretch>
        </p:blipFill>
        <p:spPr>
          <a:xfrm>
            <a:off x="1971004" y="1875713"/>
            <a:ext cx="5962405" cy="3974937"/>
          </a:xfrm>
          <a:prstGeom prst="rect">
            <a:avLst/>
          </a:prstGeom>
        </p:spPr>
      </p:pic>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spTree>
    <p:extLst>
      <p:ext uri="{BB962C8B-B14F-4D97-AF65-F5344CB8AC3E}">
        <p14:creationId xmlns:p14="http://schemas.microsoft.com/office/powerpoint/2010/main" val="2486896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Onderwijs</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endParaRPr lang="nl-NL" dirty="0"/>
          </a:p>
        </p:txBody>
      </p:sp>
      <p:sp>
        <p:nvSpPr>
          <p:cNvPr id="4" name="Tijdelijke aanduiding voor voettekst 3"/>
          <p:cNvSpPr>
            <a:spLocks noGrp="1"/>
          </p:cNvSpPr>
          <p:nvPr>
            <p:ph type="ftr" sz="quarter" idx="11"/>
          </p:nvPr>
        </p:nvSpPr>
        <p:spPr/>
        <p:txBody>
          <a:bodyPr/>
          <a:lstStyle/>
          <a:p>
            <a:r>
              <a:rPr lang="nl-NL" smtClean="0"/>
              <a:t>Het vorige onderwerp  &gt;  </a:t>
            </a:r>
            <a:r>
              <a:rPr lang="nl-NL" b="1" smtClean="0"/>
              <a:t>Het huidige onderwerp  </a:t>
            </a:r>
            <a:r>
              <a:rPr lang="nl-NL" smtClean="0"/>
              <a:t>&gt;  Het toekomstige onderwerp </a:t>
            </a:r>
            <a:endParaRPr lang="nl-NL" dirty="0"/>
          </a:p>
        </p:txBody>
      </p:sp>
      <p:pic>
        <p:nvPicPr>
          <p:cNvPr id="5" name="Afbeelding 4"/>
          <p:cNvPicPr>
            <a:picLocks noChangeAspect="1"/>
          </p:cNvPicPr>
          <p:nvPr/>
        </p:nvPicPr>
        <p:blipFill>
          <a:blip r:embed="rId2"/>
          <a:stretch>
            <a:fillRect/>
          </a:stretch>
        </p:blipFill>
        <p:spPr>
          <a:xfrm>
            <a:off x="1407886" y="1539270"/>
            <a:ext cx="6150531" cy="4838074"/>
          </a:xfrm>
          <a:prstGeom prst="rect">
            <a:avLst/>
          </a:prstGeom>
        </p:spPr>
      </p:pic>
    </p:spTree>
    <p:extLst>
      <p:ext uri="{BB962C8B-B14F-4D97-AF65-F5344CB8AC3E}">
        <p14:creationId xmlns:p14="http://schemas.microsoft.com/office/powerpoint/2010/main" val="278011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ardthema">
  <a:themeElements>
    <a:clrScheme name="HS huisstijlkleuren">
      <a:dk1>
        <a:srgbClr val="4A1D21"/>
      </a:dk1>
      <a:lt1>
        <a:srgbClr val="FFFFFE"/>
      </a:lt1>
      <a:dk2>
        <a:srgbClr val="1F3334"/>
      </a:dk2>
      <a:lt2>
        <a:srgbClr val="D49E23"/>
      </a:lt2>
      <a:accent1>
        <a:srgbClr val="0092D2"/>
      </a:accent1>
      <a:accent2>
        <a:srgbClr val="CC0A20"/>
      </a:accent2>
      <a:accent3>
        <a:srgbClr val="D73C60"/>
      </a:accent3>
      <a:accent4>
        <a:srgbClr val="87B52D"/>
      </a:accent4>
      <a:accent5>
        <a:srgbClr val="008F7B"/>
      </a:accent5>
      <a:accent6>
        <a:srgbClr val="133074"/>
      </a:accent6>
      <a:hlink>
        <a:srgbClr val="7F2773"/>
      </a:hlink>
      <a:folHlink>
        <a:srgbClr val="DC7422"/>
      </a:folHlink>
    </a:clrScheme>
    <a:fontScheme name="Office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HS_powerpoint_sjabloon</Template>
  <TotalTime>372</TotalTime>
  <Words>563</Words>
  <Application>Microsoft Office PowerPoint</Application>
  <PresentationFormat>A4 (210 x 297 mm)</PresentationFormat>
  <Paragraphs>73</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Adobe Hebrew</vt:lpstr>
      <vt:lpstr>Arial</vt:lpstr>
      <vt:lpstr>Calibri</vt:lpstr>
      <vt:lpstr>Lucida Grande</vt:lpstr>
      <vt:lpstr>Verdana</vt:lpstr>
      <vt:lpstr>Wingdings</vt:lpstr>
      <vt:lpstr>Standaardthema</vt:lpstr>
      <vt:lpstr>Student en Welzijn, op weg naar inclusie</vt:lpstr>
      <vt:lpstr>Programma</vt:lpstr>
      <vt:lpstr>Achtergrond</vt:lpstr>
      <vt:lpstr>Kantelingen in de maatschappij</vt:lpstr>
      <vt:lpstr>Nieuwe definitie van gezondheid</vt:lpstr>
      <vt:lpstr>Positieve gezondheid</vt:lpstr>
      <vt:lpstr>VN-verdrag handicap</vt:lpstr>
      <vt:lpstr>VN-verdrag van ventweg naar snelweg</vt:lpstr>
      <vt:lpstr>Onderwijs</vt:lpstr>
      <vt:lpstr>Onderwijs</vt:lpstr>
      <vt:lpstr>Onderwijs</vt:lpstr>
      <vt:lpstr>Universal Design Model</vt:lpstr>
      <vt:lpstr>Universal Design for Learning</vt:lpstr>
      <vt:lpstr>Participatiesamenleving</vt:lpstr>
      <vt:lpstr>Op weg naar inclusie</vt:lpstr>
      <vt:lpstr>PowerPoint-presentatie</vt:lpstr>
    </vt:vector>
  </TitlesOfParts>
  <Company>CINOP Holding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en Welzijn</dc:title>
  <dc:creator>Marian de Groot</dc:creator>
  <cp:lastModifiedBy>Marian de Groot</cp:lastModifiedBy>
  <cp:revision>12</cp:revision>
  <dcterms:created xsi:type="dcterms:W3CDTF">2018-02-05T09:38:07Z</dcterms:created>
  <dcterms:modified xsi:type="dcterms:W3CDTF">2018-02-05T15:50:27Z</dcterms:modified>
</cp:coreProperties>
</file>