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58" r:id="rId5"/>
    <p:sldId id="259" r:id="rId6"/>
    <p:sldId id="272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71" r:id="rId15"/>
    <p:sldId id="270" r:id="rId16"/>
  </p:sldIdLst>
  <p:sldSz cx="9906000" cy="6858000" type="A4"/>
  <p:notesSz cx="6669088" cy="9926638"/>
  <p:defaultTextStyle>
    <a:defPPr>
      <a:defRPr lang="nl-NL"/>
    </a:defPPr>
    <a:lvl1pPr marL="0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7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5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3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91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50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8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66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2D2"/>
    <a:srgbClr val="4E1E21"/>
    <a:srgbClr val="CD0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Stijl, donker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ijl, donker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Stijl, licht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jl, licht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269D01E-BC32-4049-B463-5C60D7B0CCD2}" styleName="Stijl, thema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71" autoAdjust="0"/>
  </p:normalViewPr>
  <p:slideViewPr>
    <p:cSldViewPr snapToGrid="0" snapToObjects="1">
      <p:cViewPr varScale="1">
        <p:scale>
          <a:sx n="73" d="100"/>
          <a:sy n="73" d="100"/>
        </p:scale>
        <p:origin x="1146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92E39-B09F-554D-A29A-366D5B7D561E}" type="datetimeFigureOut">
              <a:rPr lang="nl-NL" smtClean="0"/>
              <a:t>6-2-2018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6D5D5-1CD6-CD4F-8F42-D821491A7A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2240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2543A-88F3-0748-B968-4EF3DF4D2187}" type="datetimeFigureOut">
              <a:rPr lang="nl-NL" smtClean="0"/>
              <a:t>6-2-2018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6CE83-454E-9644-B0ED-64D3286185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178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7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5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33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91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0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8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66" algn="l" defTabSz="4571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363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1025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443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793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733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018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818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088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39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843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7760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CE83-454E-9644-B0ED-64D3286185D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02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59797" y="2654024"/>
            <a:ext cx="9022870" cy="1198589"/>
          </a:xfrm>
        </p:spPr>
        <p:txBody>
          <a:bodyPr lIns="0" rIns="0">
            <a:noAutofit/>
          </a:bodyPr>
          <a:lstStyle>
            <a:lvl1pPr marL="0" indent="0" algn="l">
              <a:buNone/>
              <a:defRPr baseline="0">
                <a:solidFill>
                  <a:srgbClr val="0092D2"/>
                </a:solidFill>
              </a:defRPr>
            </a:lvl1pPr>
            <a:lvl2pPr marL="457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Hier eventueel een subtitel, max 2 regels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452967" y="1644551"/>
            <a:ext cx="9029700" cy="1009473"/>
          </a:xfrm>
        </p:spPr>
        <p:txBody>
          <a:bodyPr>
            <a:noAutofit/>
          </a:bodyPr>
          <a:lstStyle/>
          <a:p>
            <a:r>
              <a:rPr lang="nl-NL" dirty="0" smtClean="0"/>
              <a:t>Type hier de titel van de presentatie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90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dia blauw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189" y="2778293"/>
            <a:ext cx="8915400" cy="1088585"/>
          </a:xfrm>
        </p:spPr>
        <p:txBody>
          <a:bodyPr lIns="0" rIns="0" anchor="b" anchorCtr="0">
            <a:noAutofit/>
          </a:bodyPr>
          <a:lstStyle>
            <a:lvl1pPr algn="l">
              <a:defRPr sz="3200" b="1" cap="none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81189" y="4027167"/>
            <a:ext cx="8915400" cy="1500187"/>
          </a:xfrm>
        </p:spPr>
        <p:txBody>
          <a:bodyPr lIns="0" rIns="0" anchor="t" anchorCtr="0"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  <a:lvl2pPr marL="4571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Gebruik deze dia om een pauze of onderbreking in de presentatie aan te geven. Bijvoorbeeld een pauze of de start van volgende thema. </a:t>
            </a:r>
          </a:p>
        </p:txBody>
      </p:sp>
    </p:spTree>
    <p:extLst>
      <p:ext uri="{BB962C8B-B14F-4D97-AF65-F5344CB8AC3E}">
        <p14:creationId xmlns:p14="http://schemas.microsoft.com/office/powerpoint/2010/main" val="228557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dia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5300" y="2931780"/>
            <a:ext cx="8915400" cy="737798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nl-NL" dirty="0" smtClean="0"/>
              <a:t>Hartelijk dank voor uw aandacht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5301" y="5285708"/>
            <a:ext cx="4376870" cy="639762"/>
          </a:xfrm>
        </p:spPr>
        <p:txBody>
          <a:bodyPr bIns="71993" anchor="b" anchorCtr="0">
            <a:normAutofit/>
          </a:bodyPr>
          <a:lstStyle>
            <a:lvl1pPr marL="0" indent="0">
              <a:buNone/>
              <a:defRPr sz="2000" b="1"/>
            </a:lvl1pPr>
            <a:lvl2pPr marL="457158" indent="0">
              <a:buNone/>
              <a:defRPr sz="2000" b="1"/>
            </a:lvl2pPr>
            <a:lvl3pPr marL="914317" indent="0">
              <a:buNone/>
              <a:defRPr sz="1800" b="1"/>
            </a:lvl3pPr>
            <a:lvl4pPr marL="1371475" indent="0">
              <a:buNone/>
              <a:defRPr sz="1600" b="1"/>
            </a:lvl4pPr>
            <a:lvl5pPr marL="1828633" indent="0">
              <a:buNone/>
              <a:defRPr sz="1600" b="1"/>
            </a:lvl5pPr>
            <a:lvl6pPr marL="2285791" indent="0">
              <a:buNone/>
              <a:defRPr sz="1600" b="1"/>
            </a:lvl6pPr>
            <a:lvl7pPr marL="2742950" indent="0">
              <a:buNone/>
              <a:defRPr sz="1600" b="1"/>
            </a:lvl7pPr>
            <a:lvl8pPr marL="3200108" indent="0">
              <a:buNone/>
              <a:defRPr sz="1600" b="1"/>
            </a:lvl8pPr>
            <a:lvl9pPr marL="3657266" indent="0">
              <a:buNone/>
              <a:defRPr sz="1600" b="1"/>
            </a:lvl9pPr>
          </a:lstStyle>
          <a:p>
            <a:pPr lvl="0"/>
            <a:r>
              <a:rPr lang="nl-NL" dirty="0" smtClean="0"/>
              <a:t>Naam projectmedewerker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5301" y="5925471"/>
            <a:ext cx="4376870" cy="683605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mailadres van projectmedewerker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5032112" y="5285708"/>
            <a:ext cx="4378590" cy="639762"/>
          </a:xfrm>
        </p:spPr>
        <p:txBody>
          <a:bodyPr bIns="71993" anchor="b" anchorCtr="0">
            <a:normAutofit/>
          </a:bodyPr>
          <a:lstStyle>
            <a:lvl1pPr marL="0" indent="0">
              <a:buNone/>
              <a:defRPr sz="2000" b="1"/>
            </a:lvl1pPr>
            <a:lvl2pPr marL="457158" indent="0">
              <a:buNone/>
              <a:defRPr sz="2000" b="1"/>
            </a:lvl2pPr>
            <a:lvl3pPr marL="914317" indent="0">
              <a:buNone/>
              <a:defRPr sz="1800" b="1"/>
            </a:lvl3pPr>
            <a:lvl4pPr marL="1371475" indent="0">
              <a:buNone/>
              <a:defRPr sz="1600" b="1"/>
            </a:lvl4pPr>
            <a:lvl5pPr marL="1828633" indent="0">
              <a:buNone/>
              <a:defRPr sz="1600" b="1"/>
            </a:lvl5pPr>
            <a:lvl6pPr marL="2285791" indent="0">
              <a:buNone/>
              <a:defRPr sz="1600" b="1"/>
            </a:lvl6pPr>
            <a:lvl7pPr marL="2742950" indent="0">
              <a:buNone/>
              <a:defRPr sz="1600" b="1"/>
            </a:lvl7pPr>
            <a:lvl8pPr marL="3200108" indent="0">
              <a:buNone/>
              <a:defRPr sz="1600" b="1"/>
            </a:lvl8pPr>
            <a:lvl9pPr marL="3657266" indent="0">
              <a:buNone/>
              <a:defRPr sz="1600" b="1"/>
            </a:lvl9pPr>
          </a:lstStyle>
          <a:p>
            <a:pPr lvl="0"/>
            <a:r>
              <a:rPr lang="nl-NL" dirty="0" smtClean="0"/>
              <a:t>Naam projectmedewerker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5032112" y="5925470"/>
            <a:ext cx="4378590" cy="68360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mailadres van projectmedewerker</a:t>
            </a:r>
            <a:endParaRPr lang="nl-NL" dirty="0"/>
          </a:p>
        </p:txBody>
      </p:sp>
      <p:sp>
        <p:nvSpPr>
          <p:cNvPr id="15" name="Tijdelijke aanduiding voor afbeelding 19"/>
          <p:cNvSpPr>
            <a:spLocks noGrp="1"/>
          </p:cNvSpPr>
          <p:nvPr>
            <p:ph type="pic" sz="quarter" idx="16" hasCustomPrompt="1"/>
          </p:nvPr>
        </p:nvSpPr>
        <p:spPr>
          <a:xfrm>
            <a:off x="5032112" y="3935272"/>
            <a:ext cx="1494263" cy="13504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/>
          <a:lstStyle>
            <a:lvl1pPr marL="0" indent="0">
              <a:buNone/>
              <a:defRPr sz="1000" b="0" i="0">
                <a:latin typeface="Verdana"/>
                <a:cs typeface="Verdana"/>
              </a:defRPr>
            </a:lvl1pPr>
          </a:lstStyle>
          <a:p>
            <a:r>
              <a:rPr lang="nl-NL" dirty="0" smtClean="0"/>
              <a:t>Plaats hier uw (pas)foto</a:t>
            </a:r>
            <a:endParaRPr lang="nl-NL" dirty="0"/>
          </a:p>
        </p:txBody>
      </p:sp>
      <p:sp>
        <p:nvSpPr>
          <p:cNvPr id="9" name="Tijdelijke aanduiding voor afbeelding 19"/>
          <p:cNvSpPr>
            <a:spLocks noGrp="1"/>
          </p:cNvSpPr>
          <p:nvPr>
            <p:ph type="pic" sz="quarter" idx="17" hasCustomPrompt="1"/>
          </p:nvPr>
        </p:nvSpPr>
        <p:spPr>
          <a:xfrm>
            <a:off x="495301" y="3935272"/>
            <a:ext cx="1494263" cy="13504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/>
          <a:lstStyle>
            <a:lvl1pPr marL="0" indent="0">
              <a:buNone/>
              <a:defRPr sz="1000" b="0" i="0">
                <a:latin typeface="Verdana"/>
                <a:cs typeface="Verdana"/>
              </a:defRPr>
            </a:lvl1pPr>
          </a:lstStyle>
          <a:p>
            <a:r>
              <a:rPr lang="nl-NL" dirty="0" smtClean="0"/>
              <a:t>Plaats hier uw (pas)foto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918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59797" y="2654024"/>
            <a:ext cx="9022870" cy="1198589"/>
          </a:xfrm>
        </p:spPr>
        <p:txBody>
          <a:bodyPr lIns="0" rIns="0">
            <a:noAutofit/>
          </a:bodyPr>
          <a:lstStyle>
            <a:lvl1pPr marL="0" indent="0" algn="l">
              <a:buNone/>
              <a:defRPr baseline="0">
                <a:solidFill>
                  <a:schemeClr val="accent5"/>
                </a:solidFill>
              </a:defRPr>
            </a:lvl1pPr>
            <a:lvl2pPr marL="457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Hier eventueel een subtitel, max 2 regels</a:t>
            </a:r>
            <a:endParaRPr lang="nl-NL" dirty="0"/>
          </a:p>
        </p:txBody>
      </p:sp>
      <p:sp>
        <p:nvSpPr>
          <p:cNvPr id="8" name="Titel 3"/>
          <p:cNvSpPr>
            <a:spLocks noGrp="1"/>
          </p:cNvSpPr>
          <p:nvPr>
            <p:ph type="title" hasCustomPrompt="1"/>
          </p:nvPr>
        </p:nvSpPr>
        <p:spPr>
          <a:xfrm>
            <a:off x="452967" y="1644551"/>
            <a:ext cx="9029700" cy="1009473"/>
          </a:xfrm>
        </p:spPr>
        <p:txBody>
          <a:bodyPr>
            <a:noAutofit/>
          </a:bodyPr>
          <a:lstStyle/>
          <a:p>
            <a:r>
              <a:rPr lang="nl-NL" dirty="0" smtClean="0"/>
              <a:t>Type hier de titel van de presentatie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754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-2" y="6500640"/>
            <a:ext cx="9906002" cy="3901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8302" y="274638"/>
            <a:ext cx="7295375" cy="1009473"/>
          </a:xfrm>
        </p:spPr>
        <p:txBody>
          <a:bodyPr lIns="0" tIns="0" rIns="0" bIns="72000" anchor="b" anchorCtr="0">
            <a:noAutofit/>
          </a:bodyPr>
          <a:lstStyle>
            <a:lvl1pPr>
              <a:defRPr sz="3200" baseline="0"/>
            </a:lvl1pPr>
          </a:lstStyle>
          <a:p>
            <a:r>
              <a:rPr lang="nl-NL" dirty="0" smtClean="0"/>
              <a:t>Type hier de kop max 2 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8302" y="1600204"/>
            <a:ext cx="9168243" cy="4525963"/>
          </a:xfrm>
        </p:spPr>
        <p:txBody>
          <a:bodyPr>
            <a:no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68301" y="6500640"/>
            <a:ext cx="9168244" cy="365125"/>
          </a:xfrm>
          <a:prstGeom prst="rect">
            <a:avLst/>
          </a:prstGeom>
        </p:spPr>
        <p:txBody>
          <a:bodyPr/>
          <a:lstStyle>
            <a:lvl1pPr>
              <a:defRPr lang="nl-NL" sz="1400" smtClean="0"/>
            </a:lvl1pPr>
          </a:lstStyle>
          <a:p>
            <a:r>
              <a:rPr lang="nl-NL" dirty="0" smtClean="0"/>
              <a:t>Het vorige onderwerp  &gt;  </a:t>
            </a:r>
            <a:r>
              <a:rPr lang="nl-NL" b="1" dirty="0" smtClean="0"/>
              <a:t>Het huidige onderwerp  </a:t>
            </a:r>
            <a:r>
              <a:rPr lang="nl-NL" dirty="0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06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6467829"/>
            <a:ext cx="9906002" cy="390171"/>
          </a:xfrm>
          <a:prstGeom prst="rect">
            <a:avLst/>
          </a:prstGeom>
          <a:solidFill>
            <a:srgbClr val="4E1E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354190" y="1600204"/>
            <a:ext cx="4375150" cy="4525963"/>
          </a:xfrm>
        </p:spPr>
        <p:txBody>
          <a:bodyPr>
            <a:noAutofit/>
          </a:bodyPr>
          <a:lstStyle>
            <a:lvl1pPr>
              <a:defRPr sz="2600" baseline="0"/>
            </a:lvl1pPr>
            <a:lvl2pPr>
              <a:lnSpc>
                <a:spcPct val="100000"/>
              </a:lnSpc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Hier tekst invoegen</a:t>
            </a:r>
          </a:p>
          <a:p>
            <a:pPr lvl="1"/>
            <a:r>
              <a:rPr lang="nl-NL" dirty="0" smtClean="0"/>
              <a:t>Tweede niveau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882445" y="1600204"/>
            <a:ext cx="4684888" cy="4525963"/>
          </a:xfrm>
        </p:spPr>
        <p:txBody>
          <a:bodyPr>
            <a:noAutofit/>
          </a:bodyPr>
          <a:lstStyle>
            <a:lvl1pPr marL="0" indent="0">
              <a:buNone/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Voeg hier beeld in</a:t>
            </a:r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68302" y="274638"/>
            <a:ext cx="7295375" cy="1009473"/>
          </a:xfrm>
        </p:spPr>
        <p:txBody>
          <a:bodyPr lIns="0" tIns="0" rIns="0" bIns="72000" anchor="b" anchorCtr="0">
            <a:noAutofit/>
          </a:bodyPr>
          <a:lstStyle>
            <a:lvl1pPr>
              <a:defRPr sz="3200"/>
            </a:lvl1pPr>
          </a:lstStyle>
          <a:p>
            <a:r>
              <a:rPr lang="nl-NL" dirty="0" smtClean="0"/>
              <a:t>Type hier de kop max 2 regels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000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ee tekst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6467829"/>
            <a:ext cx="9906002" cy="390171"/>
          </a:xfrm>
          <a:prstGeom prst="rect">
            <a:avLst/>
          </a:prstGeom>
          <a:solidFill>
            <a:srgbClr val="4E1E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354190" y="1600204"/>
            <a:ext cx="4375150" cy="4525963"/>
          </a:xfrm>
        </p:spPr>
        <p:txBody>
          <a:bodyPr>
            <a:noAutofit/>
          </a:bodyPr>
          <a:lstStyle>
            <a:lvl1pPr>
              <a:defRPr sz="2600" baseline="0"/>
            </a:lvl1pPr>
            <a:lvl2pPr>
              <a:lnSpc>
                <a:spcPct val="100000"/>
              </a:lnSpc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Hier tekst invoegen</a:t>
            </a:r>
          </a:p>
          <a:p>
            <a:pPr lvl="1"/>
            <a:r>
              <a:rPr lang="nl-NL" dirty="0" smtClean="0"/>
              <a:t>Tweede niveau tekst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68302" y="274638"/>
            <a:ext cx="7295375" cy="1009473"/>
          </a:xfrm>
        </p:spPr>
        <p:txBody>
          <a:bodyPr lIns="0" tIns="0" rIns="0" bIns="72000" anchor="b" anchorCtr="0">
            <a:noAutofit/>
          </a:bodyPr>
          <a:lstStyle>
            <a:lvl1pPr>
              <a:defRPr sz="3200"/>
            </a:lvl1pPr>
          </a:lstStyle>
          <a:p>
            <a:r>
              <a:rPr lang="nl-NL" dirty="0" smtClean="0"/>
              <a:t>Type hier de kop max 2 regels</a:t>
            </a:r>
            <a:endParaRPr lang="nl-NL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sz="half" idx="11" hasCustomPrompt="1"/>
          </p:nvPr>
        </p:nvSpPr>
        <p:spPr>
          <a:xfrm>
            <a:off x="5166781" y="1600204"/>
            <a:ext cx="4375150" cy="4525963"/>
          </a:xfrm>
        </p:spPr>
        <p:txBody>
          <a:bodyPr>
            <a:noAutofit/>
          </a:bodyPr>
          <a:lstStyle>
            <a:lvl1pPr>
              <a:defRPr sz="2600" baseline="0"/>
            </a:lvl1pPr>
            <a:lvl2pPr>
              <a:lnSpc>
                <a:spcPct val="100000"/>
              </a:lnSpc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Hier tekst invoegen</a:t>
            </a:r>
          </a:p>
          <a:p>
            <a:pPr lvl="1"/>
            <a:r>
              <a:rPr lang="nl-NL" dirty="0" smtClean="0"/>
              <a:t>Tweede niveau tekst</a:t>
            </a:r>
          </a:p>
        </p:txBody>
      </p:sp>
    </p:spTree>
    <p:extLst>
      <p:ext uri="{BB962C8B-B14F-4D97-AF65-F5344CB8AC3E}">
        <p14:creationId xmlns:p14="http://schemas.microsoft.com/office/powerpoint/2010/main" val="41404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kader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-2" y="6467829"/>
            <a:ext cx="9906002" cy="390171"/>
          </a:xfrm>
          <a:prstGeom prst="rect">
            <a:avLst/>
          </a:prstGeom>
          <a:solidFill>
            <a:srgbClr val="4E1E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8301" y="442810"/>
            <a:ext cx="7463366" cy="855348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nl-NL" dirty="0" smtClean="0"/>
              <a:t>Beeld zonder kaderrand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368301" y="1640137"/>
            <a:ext cx="9156700" cy="4114800"/>
          </a:xfrm>
          <a:ln w="12700" cmpd="sng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600" baseline="0">
                <a:latin typeface="+mn-lt"/>
                <a:cs typeface="Adobe Hebrew"/>
              </a:defRPr>
            </a:lvl1pPr>
            <a:lvl2pPr marL="457158" indent="0">
              <a:buNone/>
              <a:defRPr sz="2800"/>
            </a:lvl2pPr>
            <a:lvl3pPr marL="914317" indent="0">
              <a:buNone/>
              <a:defRPr sz="2400"/>
            </a:lvl3pPr>
            <a:lvl4pPr marL="1371475" indent="0">
              <a:buNone/>
              <a:defRPr sz="2000"/>
            </a:lvl4pPr>
            <a:lvl5pPr marL="1828633" indent="0">
              <a:buNone/>
              <a:defRPr sz="2000"/>
            </a:lvl5pPr>
            <a:lvl6pPr marL="2285791" indent="0">
              <a:buNone/>
              <a:defRPr sz="2000"/>
            </a:lvl6pPr>
            <a:lvl7pPr marL="2742950" indent="0">
              <a:buNone/>
              <a:defRPr sz="2000"/>
            </a:lvl7pPr>
            <a:lvl8pPr marL="3200108" indent="0">
              <a:buNone/>
              <a:defRPr sz="2000"/>
            </a:lvl8pPr>
            <a:lvl9pPr marL="3657266" indent="0">
              <a:buNone/>
              <a:defRPr sz="2000"/>
            </a:lvl9pPr>
          </a:lstStyle>
          <a:p>
            <a:r>
              <a:rPr lang="nl-NL" dirty="0" smtClean="0"/>
              <a:t>Voeg hier een vrijstaand beeld in of een beeld met een lichte achtergrond (geen duidelijke omkadering)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68301" y="5864526"/>
            <a:ext cx="9168243" cy="307674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158" indent="0">
              <a:buNone/>
              <a:defRPr sz="1200"/>
            </a:lvl2pPr>
            <a:lvl3pPr marL="914317" indent="0">
              <a:buNone/>
              <a:defRPr sz="1000"/>
            </a:lvl3pPr>
            <a:lvl4pPr marL="1371475" indent="0">
              <a:buNone/>
              <a:defRPr sz="900"/>
            </a:lvl4pPr>
            <a:lvl5pPr marL="1828633" indent="0">
              <a:buNone/>
              <a:defRPr sz="900"/>
            </a:lvl5pPr>
            <a:lvl6pPr marL="2285791" indent="0">
              <a:buNone/>
              <a:defRPr sz="900"/>
            </a:lvl6pPr>
            <a:lvl7pPr marL="2742950" indent="0">
              <a:buNone/>
              <a:defRPr sz="900"/>
            </a:lvl7pPr>
            <a:lvl8pPr marL="3200108" indent="0">
              <a:buNone/>
              <a:defRPr sz="900"/>
            </a:lvl8pPr>
            <a:lvl9pPr marL="3657266" indent="0">
              <a:buNone/>
              <a:defRPr sz="900"/>
            </a:lvl9pPr>
          </a:lstStyle>
          <a:p>
            <a:pPr lvl="0"/>
            <a:r>
              <a:rPr lang="nl-NL" dirty="0" smtClean="0"/>
              <a:t>Bijschrift of bronvermelding</a:t>
            </a: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0"/>
          </p:nvPr>
        </p:nvSpPr>
        <p:spPr>
          <a:xfrm>
            <a:off x="368301" y="6486529"/>
            <a:ext cx="9168244" cy="365125"/>
          </a:xfrm>
        </p:spPr>
        <p:txBody>
          <a:bodyPr/>
          <a:lstStyle/>
          <a:p>
            <a:r>
              <a:rPr lang="nl-NL" dirty="0" smtClean="0"/>
              <a:t>Het vorige onderwerp  &gt;  </a:t>
            </a:r>
            <a:r>
              <a:rPr lang="nl-NL" b="1" dirty="0" smtClean="0"/>
              <a:t>Het huidige onderwerp  </a:t>
            </a:r>
            <a:r>
              <a:rPr lang="nl-NL" dirty="0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149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zonder kader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-2" y="6467829"/>
            <a:ext cx="9906002" cy="390171"/>
          </a:xfrm>
          <a:prstGeom prst="rect">
            <a:avLst/>
          </a:prstGeom>
          <a:solidFill>
            <a:srgbClr val="4E1E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8301" y="442810"/>
            <a:ext cx="7463366" cy="855348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nl-NL" dirty="0" smtClean="0"/>
              <a:t>Beeld zonder kaderrand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368301" y="1640137"/>
            <a:ext cx="9156700" cy="4114800"/>
          </a:xfrm>
          <a:ln w="12700" cmpd="sng">
            <a:noFill/>
          </a:ln>
        </p:spPr>
        <p:txBody>
          <a:bodyPr>
            <a:normAutofit/>
          </a:bodyPr>
          <a:lstStyle>
            <a:lvl1pPr marL="0" indent="0">
              <a:buNone/>
              <a:defRPr sz="2600" baseline="0">
                <a:latin typeface="+mn-lt"/>
                <a:cs typeface="Adobe Hebrew"/>
              </a:defRPr>
            </a:lvl1pPr>
            <a:lvl2pPr marL="457158" indent="0">
              <a:buNone/>
              <a:defRPr sz="2800"/>
            </a:lvl2pPr>
            <a:lvl3pPr marL="914317" indent="0">
              <a:buNone/>
              <a:defRPr sz="2400"/>
            </a:lvl3pPr>
            <a:lvl4pPr marL="1371475" indent="0">
              <a:buNone/>
              <a:defRPr sz="2000"/>
            </a:lvl4pPr>
            <a:lvl5pPr marL="1828633" indent="0">
              <a:buNone/>
              <a:defRPr sz="2000"/>
            </a:lvl5pPr>
            <a:lvl6pPr marL="2285791" indent="0">
              <a:buNone/>
              <a:defRPr sz="2000"/>
            </a:lvl6pPr>
            <a:lvl7pPr marL="2742950" indent="0">
              <a:buNone/>
              <a:defRPr sz="2000"/>
            </a:lvl7pPr>
            <a:lvl8pPr marL="3200108" indent="0">
              <a:buNone/>
              <a:defRPr sz="2000"/>
            </a:lvl8pPr>
            <a:lvl9pPr marL="3657266" indent="0">
              <a:buNone/>
              <a:defRPr sz="2000"/>
            </a:lvl9pPr>
          </a:lstStyle>
          <a:p>
            <a:r>
              <a:rPr lang="nl-NL" dirty="0" smtClean="0"/>
              <a:t>Voeg hier beeld in met een donker achtergrond of een beeld die al een duidelijke kader heeft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68301" y="5864526"/>
            <a:ext cx="9168243" cy="307674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158" indent="0">
              <a:buNone/>
              <a:defRPr sz="1200"/>
            </a:lvl2pPr>
            <a:lvl3pPr marL="914317" indent="0">
              <a:buNone/>
              <a:defRPr sz="1000"/>
            </a:lvl3pPr>
            <a:lvl4pPr marL="1371475" indent="0">
              <a:buNone/>
              <a:defRPr sz="900"/>
            </a:lvl4pPr>
            <a:lvl5pPr marL="1828633" indent="0">
              <a:buNone/>
              <a:defRPr sz="900"/>
            </a:lvl5pPr>
            <a:lvl6pPr marL="2285791" indent="0">
              <a:buNone/>
              <a:defRPr sz="900"/>
            </a:lvl6pPr>
            <a:lvl7pPr marL="2742950" indent="0">
              <a:buNone/>
              <a:defRPr sz="900"/>
            </a:lvl7pPr>
            <a:lvl8pPr marL="3200108" indent="0">
              <a:buNone/>
              <a:defRPr sz="900"/>
            </a:lvl8pPr>
            <a:lvl9pPr marL="3657266" indent="0">
              <a:buNone/>
              <a:defRPr sz="900"/>
            </a:lvl9pPr>
          </a:lstStyle>
          <a:p>
            <a:pPr lvl="0"/>
            <a:r>
              <a:rPr lang="nl-NL" dirty="0" smtClean="0"/>
              <a:t>Bijschrift of bronvermelding</a:t>
            </a:r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0"/>
          </p:nvPr>
        </p:nvSpPr>
        <p:spPr>
          <a:xfrm>
            <a:off x="368301" y="6486529"/>
            <a:ext cx="9168244" cy="365125"/>
          </a:xfrm>
        </p:spPr>
        <p:txBody>
          <a:bodyPr/>
          <a:lstStyle/>
          <a:p>
            <a:r>
              <a:rPr lang="nl-NL" dirty="0" smtClean="0"/>
              <a:t>Het vorige onderwerp  &gt;  </a:t>
            </a:r>
            <a:r>
              <a:rPr lang="nl-NL" b="1" dirty="0" smtClean="0"/>
              <a:t>Het huidige onderwerp  </a:t>
            </a:r>
            <a:r>
              <a:rPr lang="nl-NL" dirty="0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585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-2" y="6500640"/>
            <a:ext cx="9906002" cy="390171"/>
          </a:xfrm>
          <a:prstGeom prst="rect">
            <a:avLst/>
          </a:prstGeom>
          <a:solidFill>
            <a:srgbClr val="4E1E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68301" y="5864526"/>
            <a:ext cx="9168244" cy="307674"/>
          </a:xfrm>
        </p:spPr>
        <p:txBody>
          <a:bodyPr/>
          <a:lstStyle>
            <a:lvl1pPr marL="0" indent="0">
              <a:buNone/>
              <a:defRPr sz="1400"/>
            </a:lvl1pPr>
            <a:lvl2pPr marL="457158" indent="0">
              <a:buNone/>
              <a:defRPr sz="1200"/>
            </a:lvl2pPr>
            <a:lvl3pPr marL="914317" indent="0">
              <a:buNone/>
              <a:defRPr sz="1000"/>
            </a:lvl3pPr>
            <a:lvl4pPr marL="1371475" indent="0">
              <a:buNone/>
              <a:defRPr sz="900"/>
            </a:lvl4pPr>
            <a:lvl5pPr marL="1828633" indent="0">
              <a:buNone/>
              <a:defRPr sz="900"/>
            </a:lvl5pPr>
            <a:lvl6pPr marL="2285791" indent="0">
              <a:buNone/>
              <a:defRPr sz="900"/>
            </a:lvl6pPr>
            <a:lvl7pPr marL="2742950" indent="0">
              <a:buNone/>
              <a:defRPr sz="900"/>
            </a:lvl7pPr>
            <a:lvl8pPr marL="3200108" indent="0">
              <a:buNone/>
              <a:defRPr sz="900"/>
            </a:lvl8pPr>
            <a:lvl9pPr marL="3657266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68302" y="274638"/>
            <a:ext cx="7295375" cy="1009473"/>
          </a:xfrm>
        </p:spPr>
        <p:txBody>
          <a:bodyPr lIns="0" tIns="0" rIns="0" bIns="72000" anchor="b" anchorCtr="0">
            <a:noAutofit/>
          </a:bodyPr>
          <a:lstStyle>
            <a:lvl1pPr>
              <a:defRPr sz="3200" baseline="0"/>
            </a:lvl1pPr>
          </a:lstStyle>
          <a:p>
            <a:r>
              <a:rPr lang="nl-NL" dirty="0" smtClean="0"/>
              <a:t>Type hier de kop max 2 regels</a:t>
            </a:r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sp>
        <p:nvSpPr>
          <p:cNvPr id="4" name="Tijdelijke aanduiding voor tabel 3"/>
          <p:cNvSpPr>
            <a:spLocks noGrp="1"/>
          </p:cNvSpPr>
          <p:nvPr>
            <p:ph type="tbl" sz="quarter" idx="11" hasCustomPrompt="1"/>
          </p:nvPr>
        </p:nvSpPr>
        <p:spPr>
          <a:xfrm>
            <a:off x="368300" y="1593850"/>
            <a:ext cx="9167813" cy="41497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 smtClean="0"/>
              <a:t>Voeg hier tabel in. Gebruik in de eerste plaats blauw uit de huisstijlkleuren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015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dia brui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78293"/>
            <a:ext cx="8915400" cy="1088585"/>
          </a:xfrm>
        </p:spPr>
        <p:txBody>
          <a:bodyPr lIns="0" rIns="0" anchor="b" anchorCtr="0">
            <a:noAutofit/>
          </a:bodyPr>
          <a:lstStyle>
            <a:lvl1pPr algn="l">
              <a:defRPr sz="3200" b="1" cap="none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5300" y="4027167"/>
            <a:ext cx="8915400" cy="1500187"/>
          </a:xfrm>
        </p:spPr>
        <p:txBody>
          <a:bodyPr lIns="0" rIns="0" anchor="t" anchorCtr="0">
            <a:normAutofit/>
          </a:bodyPr>
          <a:lstStyle>
            <a:lvl1pPr marL="0" indent="0">
              <a:buNone/>
              <a:defRPr sz="2800" baseline="0">
                <a:solidFill>
                  <a:schemeClr val="accent1"/>
                </a:solidFill>
              </a:defRPr>
            </a:lvl1pPr>
            <a:lvl2pPr marL="4571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Gebruik deze dia om een pauze of onderbreking in de presentatie aan te geven. Bijvoorbeeld een pauze of de start van volgende thema. </a:t>
            </a:r>
          </a:p>
        </p:txBody>
      </p:sp>
    </p:spTree>
    <p:extLst>
      <p:ext uri="{BB962C8B-B14F-4D97-AF65-F5344CB8AC3E}">
        <p14:creationId xmlns:p14="http://schemas.microsoft.com/office/powerpoint/2010/main" val="312742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009473"/>
          </a:xfrm>
          <a:prstGeom prst="rect">
            <a:avLst/>
          </a:prstGeom>
        </p:spPr>
        <p:txBody>
          <a:bodyPr vert="horz" lIns="0" tIns="0" rIns="0" bIns="71993" rtlCol="0" anchor="b" anchorCtr="0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68301" y="6500640"/>
            <a:ext cx="9168244" cy="365125"/>
          </a:xfrm>
          <a:prstGeom prst="rect">
            <a:avLst/>
          </a:prstGeom>
        </p:spPr>
        <p:txBody>
          <a:bodyPr/>
          <a:lstStyle>
            <a:lvl1pPr>
              <a:defRPr lang="nl-NL" sz="1400" smtClean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Het vorige onderwerp  &gt;  </a:t>
            </a:r>
            <a:r>
              <a:rPr lang="nl-NL" b="1" dirty="0" smtClean="0"/>
              <a:t>Het huidige onderwerp  </a:t>
            </a:r>
            <a:r>
              <a:rPr lang="nl-NL" dirty="0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360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44" r:id="rId2"/>
    <p:sldLayoutId id="2147483722" r:id="rId3"/>
    <p:sldLayoutId id="2147483724" r:id="rId4"/>
    <p:sldLayoutId id="2147483749" r:id="rId5"/>
    <p:sldLayoutId id="2147483729" r:id="rId6"/>
    <p:sldLayoutId id="2147483747" r:id="rId7"/>
    <p:sldLayoutId id="2147483741" r:id="rId8"/>
    <p:sldLayoutId id="2147483723" r:id="rId9"/>
    <p:sldLayoutId id="2147483748" r:id="rId10"/>
    <p:sldLayoutId id="2147483725" r:id="rId11"/>
  </p:sldLayoutIdLst>
  <p:hf hdr="0"/>
  <p:txStyles>
    <p:titleStyle>
      <a:lvl1pPr algn="l" defTabSz="457158" rtl="0" eaLnBrk="1" latinLnBrk="0" hangingPunct="1">
        <a:spcBef>
          <a:spcPct val="0"/>
        </a:spcBef>
        <a:buNone/>
        <a:defRPr sz="32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869" indent="-342869" algn="l" defTabSz="457158" rtl="0" eaLnBrk="1" latinLnBrk="0" hangingPunct="1">
        <a:spcBef>
          <a:spcPct val="20000"/>
        </a:spcBef>
        <a:buClr>
          <a:srgbClr val="CD0920"/>
        </a:buClr>
        <a:buFont typeface="Lucida Grande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3" indent="-285724" algn="l" defTabSz="457158" rtl="0" eaLnBrk="1" latinLnBrk="0" hangingPunct="1">
        <a:spcBef>
          <a:spcPct val="20000"/>
        </a:spcBef>
        <a:buClr>
          <a:srgbClr val="4E1E21"/>
        </a:buClr>
        <a:buFont typeface="Lucida Grande"/>
        <a:buChar char="-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6" indent="-228579" algn="l" defTabSz="457158" rtl="0" eaLnBrk="1" latinLnBrk="0" hangingPunct="1">
        <a:spcBef>
          <a:spcPct val="20000"/>
        </a:spcBef>
        <a:buClr>
          <a:srgbClr val="4E1E21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4" indent="-228579" algn="l" defTabSz="45715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2" indent="-228579" algn="l" defTabSz="45715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1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8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87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45" indent="-228579" algn="l" defTabSz="45715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8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7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5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3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1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0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8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66" algn="l" defTabSz="45715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ndicap-studie.nl/default.aspx?page=v1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Conferentie Student en Welzijn VH 6 februari 2018</a:t>
            </a:r>
          </a:p>
          <a:p>
            <a:r>
              <a:rPr lang="nl-NL" dirty="0" smtClean="0"/>
              <a:t>Marian de Groot – handicap + studie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Workshop Checklist informatievoorziening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Aanpassingen en voorzieningen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90503" y="1822265"/>
            <a:ext cx="5003074" cy="3985966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8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Haalbaarheid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77440" y="1823067"/>
            <a:ext cx="5286237" cy="4188548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19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Co-creatie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63488" y="1960717"/>
            <a:ext cx="5538650" cy="4311166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Het vorige onderwerp  &gt;  </a:t>
            </a:r>
            <a:r>
              <a:rPr lang="nl-NL" b="1" dirty="0" smtClean="0"/>
              <a:t>Het huidige onderwerp  </a:t>
            </a:r>
            <a:r>
              <a:rPr lang="nl-NL" dirty="0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31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Organisatie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90503" y="1879926"/>
            <a:ext cx="5273174" cy="4082457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Het vorige onderwerp  &gt;  </a:t>
            </a:r>
            <a:r>
              <a:rPr lang="nl-NL" b="1" dirty="0" smtClean="0"/>
              <a:t>Het huidige onderwerp  </a:t>
            </a:r>
            <a:r>
              <a:rPr lang="nl-NL" dirty="0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3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Links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Checklist: </a:t>
            </a: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www.handicap-studie.nl/default.aspx?page=v1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Stappen </a:t>
            </a:r>
            <a:r>
              <a:rPr lang="nl-NL" dirty="0"/>
              <a:t>naar communicatieplan: http://www.handicap-studie.nl/1_706_Stappenplan_communicatie.aspx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07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Marian de Groot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Marian.degroot@handicap-studie.nl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Tijdelijke aanduiding voor afbeelding 7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25800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Informatievoorziening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Studentenoordeel al jaren niet positief over voorlichting en informatievoorziening(NSE; gebruikerstoets h +s)</a:t>
            </a:r>
          </a:p>
          <a:p>
            <a:r>
              <a:rPr lang="nl-NL" dirty="0" smtClean="0"/>
              <a:t>Brief Min Bussemaker: veel studenten zijn niet op de hoogte van regelingen en mogelijkheden. Ik zet fors in op verbetering van voorlichting en informatievoorziening (okt 2016)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37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Checklist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Geeft inzicht in stand van zaken</a:t>
            </a:r>
          </a:p>
          <a:p>
            <a:r>
              <a:rPr lang="nl-NL" dirty="0" smtClean="0"/>
              <a:t>Geeft tips hoe je kunt verbeteren</a:t>
            </a:r>
          </a:p>
          <a:p>
            <a:r>
              <a:rPr lang="nl-NL" dirty="0" smtClean="0"/>
              <a:t>Individueel of in groepsverband</a:t>
            </a:r>
          </a:p>
          <a:p>
            <a:r>
              <a:rPr lang="nl-NL" dirty="0" smtClean="0"/>
              <a:t>Helemaal of één of meer categorieën</a:t>
            </a:r>
          </a:p>
          <a:p>
            <a:r>
              <a:rPr lang="nl-NL" dirty="0" smtClean="0"/>
              <a:t>Voor de instellingen (centraal) of </a:t>
            </a:r>
          </a:p>
          <a:p>
            <a:pPr marL="0" indent="0">
              <a:buNone/>
            </a:pPr>
            <a:r>
              <a:rPr lang="nl-NL" dirty="0" smtClean="0"/>
              <a:t>per opleiding (decentraal)</a:t>
            </a:r>
          </a:p>
          <a:p>
            <a:endParaRPr lang="nl-NL" dirty="0"/>
          </a:p>
          <a:p>
            <a:r>
              <a:rPr lang="nl-NL" dirty="0" smtClean="0"/>
              <a:t>Betrek studenten!!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224" y="1658584"/>
            <a:ext cx="2431233" cy="478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2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Checklist – 8 categorieën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Communicatiemiddelen</a:t>
            </a:r>
          </a:p>
          <a:p>
            <a:r>
              <a:rPr lang="nl-NL" dirty="0" smtClean="0"/>
              <a:t>Website</a:t>
            </a:r>
          </a:p>
          <a:p>
            <a:r>
              <a:rPr lang="nl-NL" dirty="0" smtClean="0"/>
              <a:t>Terminologie</a:t>
            </a:r>
          </a:p>
          <a:p>
            <a:r>
              <a:rPr lang="nl-NL" dirty="0" smtClean="0"/>
              <a:t>Persoonlijke contact</a:t>
            </a:r>
          </a:p>
          <a:p>
            <a:r>
              <a:rPr lang="nl-NL" dirty="0" smtClean="0"/>
              <a:t>Aanpassingen en voorzieningen</a:t>
            </a:r>
          </a:p>
          <a:p>
            <a:r>
              <a:rPr lang="nl-NL" dirty="0" smtClean="0"/>
              <a:t>Haalbaarheid</a:t>
            </a:r>
          </a:p>
          <a:p>
            <a:r>
              <a:rPr lang="nl-NL" dirty="0" smtClean="0"/>
              <a:t>Co-creatie</a:t>
            </a:r>
          </a:p>
          <a:p>
            <a:r>
              <a:rPr lang="nl-NL" dirty="0" smtClean="0"/>
              <a:t>Organisatie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39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Communicatiemiddelen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749" y="1980120"/>
            <a:ext cx="4767942" cy="379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8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</a:t>
            </a:r>
            <a:r>
              <a:rPr lang="nl-NL" dirty="0" err="1" smtClean="0"/>
              <a:t>infographic</a:t>
            </a:r>
            <a:r>
              <a:rPr lang="nl-NL" dirty="0" smtClean="0"/>
              <a:t> Zuyd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9156" y="1686719"/>
            <a:ext cx="3086100" cy="4352925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3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Website, intranet en portal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-715916" y="4436708"/>
            <a:ext cx="9168244" cy="365125"/>
          </a:xfrm>
        </p:spPr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64377" y="1820894"/>
            <a:ext cx="4715691" cy="372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47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Terminologie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63932" y="1583785"/>
            <a:ext cx="5499462" cy="4340116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445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 contact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59874" y="1752975"/>
            <a:ext cx="5403803" cy="4235413"/>
          </a:xfrm>
          <a:prstGeom prst="rect">
            <a:avLst/>
          </a:prstGeo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Het vorige onderwerp  &gt;  </a:t>
            </a:r>
            <a:r>
              <a:rPr lang="nl-NL" b="1" smtClean="0"/>
              <a:t>Het huidige onderwerp  </a:t>
            </a:r>
            <a:r>
              <a:rPr lang="nl-NL" smtClean="0"/>
              <a:t>&gt;  Het toekomstige onderwerp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17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thema">
  <a:themeElements>
    <a:clrScheme name="HS huisstijlkleuren">
      <a:dk1>
        <a:srgbClr val="4A1D21"/>
      </a:dk1>
      <a:lt1>
        <a:srgbClr val="FFFFFE"/>
      </a:lt1>
      <a:dk2>
        <a:srgbClr val="1F3334"/>
      </a:dk2>
      <a:lt2>
        <a:srgbClr val="D49E23"/>
      </a:lt2>
      <a:accent1>
        <a:srgbClr val="0092D2"/>
      </a:accent1>
      <a:accent2>
        <a:srgbClr val="CC0A20"/>
      </a:accent2>
      <a:accent3>
        <a:srgbClr val="D73C60"/>
      </a:accent3>
      <a:accent4>
        <a:srgbClr val="87B52D"/>
      </a:accent4>
      <a:accent5>
        <a:srgbClr val="008F7B"/>
      </a:accent5>
      <a:accent6>
        <a:srgbClr val="133074"/>
      </a:accent6>
      <a:hlink>
        <a:srgbClr val="7F2773"/>
      </a:hlink>
      <a:folHlink>
        <a:srgbClr val="DC7422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HS_powerpoint_sjabloon</Template>
  <TotalTime>144</TotalTime>
  <Words>307</Words>
  <Application>Microsoft Office PowerPoint</Application>
  <PresentationFormat>A4 (210 x 297 mm)</PresentationFormat>
  <Paragraphs>64</Paragraphs>
  <Slides>15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Adobe Hebrew</vt:lpstr>
      <vt:lpstr>Arial</vt:lpstr>
      <vt:lpstr>Calibri</vt:lpstr>
      <vt:lpstr>Lucida Grande</vt:lpstr>
      <vt:lpstr>Verdana</vt:lpstr>
      <vt:lpstr>Standaardthema</vt:lpstr>
      <vt:lpstr>Workshop Checklist informatievoorziening</vt:lpstr>
      <vt:lpstr>Informatievoorziening</vt:lpstr>
      <vt:lpstr>Checklist</vt:lpstr>
      <vt:lpstr>Checklist – 8 categorieën</vt:lpstr>
      <vt:lpstr>Communicatiemiddelen</vt:lpstr>
      <vt:lpstr>Voorbeeld infographic Zuyd</vt:lpstr>
      <vt:lpstr>Website, intranet en portal</vt:lpstr>
      <vt:lpstr>Terminologie</vt:lpstr>
      <vt:lpstr>Persoonlijk contact</vt:lpstr>
      <vt:lpstr>Aanpassingen en voorzieningen</vt:lpstr>
      <vt:lpstr>Haalbaarheid</vt:lpstr>
      <vt:lpstr>Co-creatie</vt:lpstr>
      <vt:lpstr>Organisatie</vt:lpstr>
      <vt:lpstr>Links</vt:lpstr>
      <vt:lpstr>PowerPoint-presentatie</vt:lpstr>
    </vt:vector>
  </TitlesOfParts>
  <Company>CINOP Holding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Checklist informatievoorziening</dc:title>
  <dc:creator>Marian de Groot</dc:creator>
  <cp:lastModifiedBy>Marian de Groot</cp:lastModifiedBy>
  <cp:revision>11</cp:revision>
  <cp:lastPrinted>2018-02-05T16:30:11Z</cp:lastPrinted>
  <dcterms:created xsi:type="dcterms:W3CDTF">2018-02-05T15:29:26Z</dcterms:created>
  <dcterms:modified xsi:type="dcterms:W3CDTF">2018-02-06T11:39:54Z</dcterms:modified>
</cp:coreProperties>
</file>