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79" r:id="rId4"/>
    <p:sldId id="284" r:id="rId5"/>
    <p:sldId id="285" r:id="rId6"/>
    <p:sldId id="277" r:id="rId7"/>
    <p:sldId id="281" r:id="rId8"/>
    <p:sldId id="289" r:id="rId9"/>
    <p:sldId id="288" r:id="rId10"/>
    <p:sldId id="287" r:id="rId11"/>
    <p:sldId id="286" r:id="rId12"/>
    <p:sldId id="283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FF0E5F-FDD9-4E22-915D-404BF68B730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AEFA648-E4B3-43E6-9D3A-5A1571B7833C}">
      <dgm:prSet phldrT="[Tekst]"/>
      <dgm:spPr/>
      <dgm:t>
        <a:bodyPr/>
        <a:lstStyle/>
        <a:p>
          <a:r>
            <a:rPr lang="nl-NL" dirty="0"/>
            <a:t>Beroepshandelingen</a:t>
          </a:r>
        </a:p>
      </dgm:t>
    </dgm:pt>
    <dgm:pt modelId="{20B7C1D6-B932-41CC-970D-D9468651239E}" type="parTrans" cxnId="{0448E2DE-CDBA-47F7-8858-10CB074CD377}">
      <dgm:prSet/>
      <dgm:spPr/>
      <dgm:t>
        <a:bodyPr/>
        <a:lstStyle/>
        <a:p>
          <a:endParaRPr lang="nl-NL"/>
        </a:p>
      </dgm:t>
    </dgm:pt>
    <dgm:pt modelId="{39BE14DB-D08A-45B2-97AC-2CD263E5ED98}" type="sibTrans" cxnId="{0448E2DE-CDBA-47F7-8858-10CB074CD377}">
      <dgm:prSet/>
      <dgm:spPr/>
      <dgm:t>
        <a:bodyPr/>
        <a:lstStyle/>
        <a:p>
          <a:endParaRPr lang="nl-NL"/>
        </a:p>
      </dgm:t>
    </dgm:pt>
    <dgm:pt modelId="{86F0856E-2D60-4485-8AEE-49C8019D2657}">
      <dgm:prSet phldrT="[Tekst]"/>
      <dgm:spPr/>
      <dgm:t>
        <a:bodyPr/>
        <a:lstStyle/>
        <a:p>
          <a:endParaRPr lang="nl-NL" dirty="0"/>
        </a:p>
      </dgm:t>
    </dgm:pt>
    <dgm:pt modelId="{13114941-99F2-4B7D-A816-F4638D495FF4}" type="parTrans" cxnId="{94ED54EB-8A5C-40B6-A9A8-FA1C5C174EB3}">
      <dgm:prSet/>
      <dgm:spPr/>
      <dgm:t>
        <a:bodyPr/>
        <a:lstStyle/>
        <a:p>
          <a:endParaRPr lang="nl-NL"/>
        </a:p>
      </dgm:t>
    </dgm:pt>
    <dgm:pt modelId="{AF63B659-3753-4B55-ADAF-737E86EC26FB}" type="sibTrans" cxnId="{94ED54EB-8A5C-40B6-A9A8-FA1C5C174EB3}">
      <dgm:prSet/>
      <dgm:spPr/>
      <dgm:t>
        <a:bodyPr/>
        <a:lstStyle/>
        <a:p>
          <a:endParaRPr lang="nl-NL"/>
        </a:p>
      </dgm:t>
    </dgm:pt>
    <dgm:pt modelId="{773529CA-8D97-43AD-94F8-678F64CC6206}">
      <dgm:prSet phldrT="[Tekst]"/>
      <dgm:spPr/>
      <dgm:t>
        <a:bodyPr/>
        <a:lstStyle/>
        <a:p>
          <a:r>
            <a:rPr lang="nl-NL" dirty="0"/>
            <a:t>Bewijzen</a:t>
          </a:r>
        </a:p>
      </dgm:t>
    </dgm:pt>
    <dgm:pt modelId="{203DEBD4-DBB5-44E3-85B5-A344827135A8}" type="parTrans" cxnId="{A64756D1-BF24-4E66-B9E6-75F6F8B24F85}">
      <dgm:prSet/>
      <dgm:spPr/>
      <dgm:t>
        <a:bodyPr/>
        <a:lstStyle/>
        <a:p>
          <a:endParaRPr lang="nl-NL"/>
        </a:p>
      </dgm:t>
    </dgm:pt>
    <dgm:pt modelId="{335983D9-1FD2-4352-9253-B5F9BFFA4D42}" type="sibTrans" cxnId="{A64756D1-BF24-4E66-B9E6-75F6F8B24F85}">
      <dgm:prSet/>
      <dgm:spPr/>
      <dgm:t>
        <a:bodyPr/>
        <a:lstStyle/>
        <a:p>
          <a:endParaRPr lang="nl-NL"/>
        </a:p>
      </dgm:t>
    </dgm:pt>
    <dgm:pt modelId="{044E6B4B-5216-4B85-930B-6238B5F6E4A4}">
      <dgm:prSet phldrT="[Tekst]"/>
      <dgm:spPr/>
      <dgm:t>
        <a:bodyPr/>
        <a:lstStyle/>
        <a:p>
          <a:endParaRPr lang="nl-NL" dirty="0"/>
        </a:p>
      </dgm:t>
    </dgm:pt>
    <dgm:pt modelId="{CBFBFF5F-2539-4CE1-9B3A-A7581280A5CE}" type="parTrans" cxnId="{685046A7-EF1A-4B72-9E18-9E162DF33E27}">
      <dgm:prSet/>
      <dgm:spPr/>
      <dgm:t>
        <a:bodyPr/>
        <a:lstStyle/>
        <a:p>
          <a:endParaRPr lang="nl-NL"/>
        </a:p>
      </dgm:t>
    </dgm:pt>
    <dgm:pt modelId="{86754079-27B0-42A3-8915-328E95954344}" type="sibTrans" cxnId="{685046A7-EF1A-4B72-9E18-9E162DF33E27}">
      <dgm:prSet/>
      <dgm:spPr/>
      <dgm:t>
        <a:bodyPr/>
        <a:lstStyle/>
        <a:p>
          <a:endParaRPr lang="nl-NL"/>
        </a:p>
      </dgm:t>
    </dgm:pt>
    <dgm:pt modelId="{027644AE-9DD5-4B0E-A8CB-2685D9DEFA2C}">
      <dgm:prSet phldrT="[Tekst]"/>
      <dgm:spPr/>
      <dgm:t>
        <a:bodyPr/>
        <a:lstStyle/>
        <a:p>
          <a:r>
            <a:rPr lang="nl-NL" dirty="0"/>
            <a:t>Beoordelingscriteria</a:t>
          </a:r>
        </a:p>
      </dgm:t>
    </dgm:pt>
    <dgm:pt modelId="{E452704E-6B56-4E03-B23B-A41CAC76F305}" type="parTrans" cxnId="{6761AEFD-DA16-4C60-9E48-4E5FB7675823}">
      <dgm:prSet/>
      <dgm:spPr/>
      <dgm:t>
        <a:bodyPr/>
        <a:lstStyle/>
        <a:p>
          <a:endParaRPr lang="nl-NL"/>
        </a:p>
      </dgm:t>
    </dgm:pt>
    <dgm:pt modelId="{A18BD531-37B7-4AF2-9AAC-97FB67726446}" type="sibTrans" cxnId="{6761AEFD-DA16-4C60-9E48-4E5FB7675823}">
      <dgm:prSet/>
      <dgm:spPr/>
      <dgm:t>
        <a:bodyPr/>
        <a:lstStyle/>
        <a:p>
          <a:endParaRPr lang="nl-NL"/>
        </a:p>
      </dgm:t>
    </dgm:pt>
    <dgm:pt modelId="{24515213-4000-47C3-A239-29630D7D709D}">
      <dgm:prSet phldrT="[Tekst]"/>
      <dgm:spPr/>
      <dgm:t>
        <a:bodyPr/>
        <a:lstStyle/>
        <a:p>
          <a:endParaRPr lang="nl-NL" dirty="0"/>
        </a:p>
      </dgm:t>
    </dgm:pt>
    <dgm:pt modelId="{E984C163-D566-4E4A-B967-8F2DCD4C1137}" type="parTrans" cxnId="{AD4B5D02-887B-4F86-AEC1-D5BA6967671B}">
      <dgm:prSet/>
      <dgm:spPr/>
      <dgm:t>
        <a:bodyPr/>
        <a:lstStyle/>
        <a:p>
          <a:endParaRPr lang="en-US"/>
        </a:p>
      </dgm:t>
    </dgm:pt>
    <dgm:pt modelId="{5EFDD83D-F6E9-4E1C-BA50-41074430800B}" type="sibTrans" cxnId="{AD4B5D02-887B-4F86-AEC1-D5BA6967671B}">
      <dgm:prSet/>
      <dgm:spPr/>
      <dgm:t>
        <a:bodyPr/>
        <a:lstStyle/>
        <a:p>
          <a:endParaRPr lang="en-US"/>
        </a:p>
      </dgm:t>
    </dgm:pt>
    <dgm:pt modelId="{B4325EEB-8076-4D53-AB44-6667E3CDD114}" type="pres">
      <dgm:prSet presAssocID="{17FF0E5F-FDD9-4E22-915D-404BF68B730B}" presName="Name0" presStyleCnt="0">
        <dgm:presLayoutVars>
          <dgm:dir/>
          <dgm:animLvl val="lvl"/>
          <dgm:resizeHandles val="exact"/>
        </dgm:presLayoutVars>
      </dgm:prSet>
      <dgm:spPr/>
    </dgm:pt>
    <dgm:pt modelId="{7F1AC10F-8A15-4211-900B-FC06CCA951CA}" type="pres">
      <dgm:prSet presAssocID="{CAEFA648-E4B3-43E6-9D3A-5A1571B7833C}" presName="composite" presStyleCnt="0"/>
      <dgm:spPr/>
    </dgm:pt>
    <dgm:pt modelId="{11641E43-A378-4A96-A403-E9A2095CD1BB}" type="pres">
      <dgm:prSet presAssocID="{CAEFA648-E4B3-43E6-9D3A-5A1571B7833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F5E4B5A-DEE8-4B02-AF64-2BC76193010B}" type="pres">
      <dgm:prSet presAssocID="{CAEFA648-E4B3-43E6-9D3A-5A1571B7833C}" presName="desTx" presStyleLbl="alignAccFollowNode1" presStyleIdx="0" presStyleCnt="3">
        <dgm:presLayoutVars>
          <dgm:bulletEnabled val="1"/>
        </dgm:presLayoutVars>
      </dgm:prSet>
      <dgm:spPr/>
    </dgm:pt>
    <dgm:pt modelId="{921E27C1-FBFE-4A65-A8E0-76E6DBA17FCC}" type="pres">
      <dgm:prSet presAssocID="{39BE14DB-D08A-45B2-97AC-2CD263E5ED98}" presName="space" presStyleCnt="0"/>
      <dgm:spPr/>
    </dgm:pt>
    <dgm:pt modelId="{8841D4B6-D2EF-4823-9972-630FBA10B917}" type="pres">
      <dgm:prSet presAssocID="{773529CA-8D97-43AD-94F8-678F64CC6206}" presName="composite" presStyleCnt="0"/>
      <dgm:spPr/>
    </dgm:pt>
    <dgm:pt modelId="{51D7CB79-8C7D-49BE-9838-C01CEA70CE13}" type="pres">
      <dgm:prSet presAssocID="{773529CA-8D97-43AD-94F8-678F64CC620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0FA0614-BFD2-4896-B3AC-6C31EB47E1A4}" type="pres">
      <dgm:prSet presAssocID="{773529CA-8D97-43AD-94F8-678F64CC6206}" presName="desTx" presStyleLbl="alignAccFollowNode1" presStyleIdx="1" presStyleCnt="3">
        <dgm:presLayoutVars>
          <dgm:bulletEnabled val="1"/>
        </dgm:presLayoutVars>
      </dgm:prSet>
      <dgm:spPr/>
    </dgm:pt>
    <dgm:pt modelId="{2AE8E739-5C1E-40A2-BC26-BB117213A391}" type="pres">
      <dgm:prSet presAssocID="{335983D9-1FD2-4352-9253-B5F9BFFA4D42}" presName="space" presStyleCnt="0"/>
      <dgm:spPr/>
    </dgm:pt>
    <dgm:pt modelId="{1854941D-D6E7-45F6-BDF9-F33B42797362}" type="pres">
      <dgm:prSet presAssocID="{027644AE-9DD5-4B0E-A8CB-2685D9DEFA2C}" presName="composite" presStyleCnt="0"/>
      <dgm:spPr/>
    </dgm:pt>
    <dgm:pt modelId="{116B2261-756D-4771-84C7-91AFE67BD8A2}" type="pres">
      <dgm:prSet presAssocID="{027644AE-9DD5-4B0E-A8CB-2685D9DEFA2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CDBC07C-A03E-4DE8-823B-4DF13DC9034A}" type="pres">
      <dgm:prSet presAssocID="{027644AE-9DD5-4B0E-A8CB-2685D9DEFA2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D4B5D02-887B-4F86-AEC1-D5BA6967671B}" srcId="{027644AE-9DD5-4B0E-A8CB-2685D9DEFA2C}" destId="{24515213-4000-47C3-A239-29630D7D709D}" srcOrd="0" destOrd="0" parTransId="{E984C163-D566-4E4A-B967-8F2DCD4C1137}" sibTransId="{5EFDD83D-F6E9-4E1C-BA50-41074430800B}"/>
    <dgm:cxn modelId="{272D372F-33D5-403C-8F6C-08AAE90895E9}" type="presOf" srcId="{CAEFA648-E4B3-43E6-9D3A-5A1571B7833C}" destId="{11641E43-A378-4A96-A403-E9A2095CD1BB}" srcOrd="0" destOrd="0" presId="urn:microsoft.com/office/officeart/2005/8/layout/hList1"/>
    <dgm:cxn modelId="{62E9EC43-2341-4039-9425-C2AC829D6070}" type="presOf" srcId="{86F0856E-2D60-4485-8AEE-49C8019D2657}" destId="{2F5E4B5A-DEE8-4B02-AF64-2BC76193010B}" srcOrd="0" destOrd="0" presId="urn:microsoft.com/office/officeart/2005/8/layout/hList1"/>
    <dgm:cxn modelId="{FF475A68-99EF-4BCE-B06A-8E4C227095AB}" type="presOf" srcId="{24515213-4000-47C3-A239-29630D7D709D}" destId="{ECDBC07C-A03E-4DE8-823B-4DF13DC9034A}" srcOrd="0" destOrd="0" presId="urn:microsoft.com/office/officeart/2005/8/layout/hList1"/>
    <dgm:cxn modelId="{1E06D36E-9AAB-48DB-8753-E68AD28681C4}" type="presOf" srcId="{773529CA-8D97-43AD-94F8-678F64CC6206}" destId="{51D7CB79-8C7D-49BE-9838-C01CEA70CE13}" srcOrd="0" destOrd="0" presId="urn:microsoft.com/office/officeart/2005/8/layout/hList1"/>
    <dgm:cxn modelId="{685046A7-EF1A-4B72-9E18-9E162DF33E27}" srcId="{773529CA-8D97-43AD-94F8-678F64CC6206}" destId="{044E6B4B-5216-4B85-930B-6238B5F6E4A4}" srcOrd="0" destOrd="0" parTransId="{CBFBFF5F-2539-4CE1-9B3A-A7581280A5CE}" sibTransId="{86754079-27B0-42A3-8915-328E95954344}"/>
    <dgm:cxn modelId="{A64756D1-BF24-4E66-B9E6-75F6F8B24F85}" srcId="{17FF0E5F-FDD9-4E22-915D-404BF68B730B}" destId="{773529CA-8D97-43AD-94F8-678F64CC6206}" srcOrd="1" destOrd="0" parTransId="{203DEBD4-DBB5-44E3-85B5-A344827135A8}" sibTransId="{335983D9-1FD2-4352-9253-B5F9BFFA4D42}"/>
    <dgm:cxn modelId="{C92E05D3-6FCB-493D-8155-11605CF310ED}" type="presOf" srcId="{027644AE-9DD5-4B0E-A8CB-2685D9DEFA2C}" destId="{116B2261-756D-4771-84C7-91AFE67BD8A2}" srcOrd="0" destOrd="0" presId="urn:microsoft.com/office/officeart/2005/8/layout/hList1"/>
    <dgm:cxn modelId="{A9208CDA-8E77-4563-A5EB-7793C4875B07}" type="presOf" srcId="{044E6B4B-5216-4B85-930B-6238B5F6E4A4}" destId="{00FA0614-BFD2-4896-B3AC-6C31EB47E1A4}" srcOrd="0" destOrd="0" presId="urn:microsoft.com/office/officeart/2005/8/layout/hList1"/>
    <dgm:cxn modelId="{0448E2DE-CDBA-47F7-8858-10CB074CD377}" srcId="{17FF0E5F-FDD9-4E22-915D-404BF68B730B}" destId="{CAEFA648-E4B3-43E6-9D3A-5A1571B7833C}" srcOrd="0" destOrd="0" parTransId="{20B7C1D6-B932-41CC-970D-D9468651239E}" sibTransId="{39BE14DB-D08A-45B2-97AC-2CD263E5ED98}"/>
    <dgm:cxn modelId="{9082B0E7-B489-46D0-AFBC-9FBA4789FFEB}" type="presOf" srcId="{17FF0E5F-FDD9-4E22-915D-404BF68B730B}" destId="{B4325EEB-8076-4D53-AB44-6667E3CDD114}" srcOrd="0" destOrd="0" presId="urn:microsoft.com/office/officeart/2005/8/layout/hList1"/>
    <dgm:cxn modelId="{94ED54EB-8A5C-40B6-A9A8-FA1C5C174EB3}" srcId="{CAEFA648-E4B3-43E6-9D3A-5A1571B7833C}" destId="{86F0856E-2D60-4485-8AEE-49C8019D2657}" srcOrd="0" destOrd="0" parTransId="{13114941-99F2-4B7D-A816-F4638D495FF4}" sibTransId="{AF63B659-3753-4B55-ADAF-737E86EC26FB}"/>
    <dgm:cxn modelId="{6761AEFD-DA16-4C60-9E48-4E5FB7675823}" srcId="{17FF0E5F-FDD9-4E22-915D-404BF68B730B}" destId="{027644AE-9DD5-4B0E-A8CB-2685D9DEFA2C}" srcOrd="2" destOrd="0" parTransId="{E452704E-6B56-4E03-B23B-A41CAC76F305}" sibTransId="{A18BD531-37B7-4AF2-9AAC-97FB67726446}"/>
    <dgm:cxn modelId="{0FD874BD-FBC4-4095-A2C6-A668EEFAC32E}" type="presParOf" srcId="{B4325EEB-8076-4D53-AB44-6667E3CDD114}" destId="{7F1AC10F-8A15-4211-900B-FC06CCA951CA}" srcOrd="0" destOrd="0" presId="urn:microsoft.com/office/officeart/2005/8/layout/hList1"/>
    <dgm:cxn modelId="{CF88774E-C9EB-44E8-98E7-286C5071BE76}" type="presParOf" srcId="{7F1AC10F-8A15-4211-900B-FC06CCA951CA}" destId="{11641E43-A378-4A96-A403-E9A2095CD1BB}" srcOrd="0" destOrd="0" presId="urn:microsoft.com/office/officeart/2005/8/layout/hList1"/>
    <dgm:cxn modelId="{29EC7AF5-2AA6-4262-9D75-8A7F1B2B7DE0}" type="presParOf" srcId="{7F1AC10F-8A15-4211-900B-FC06CCA951CA}" destId="{2F5E4B5A-DEE8-4B02-AF64-2BC76193010B}" srcOrd="1" destOrd="0" presId="urn:microsoft.com/office/officeart/2005/8/layout/hList1"/>
    <dgm:cxn modelId="{43ED4078-C06F-4B8D-80F4-A95FDA30EFF7}" type="presParOf" srcId="{B4325EEB-8076-4D53-AB44-6667E3CDD114}" destId="{921E27C1-FBFE-4A65-A8E0-76E6DBA17FCC}" srcOrd="1" destOrd="0" presId="urn:microsoft.com/office/officeart/2005/8/layout/hList1"/>
    <dgm:cxn modelId="{8108735A-2FD6-41A5-91B3-FE612673912C}" type="presParOf" srcId="{B4325EEB-8076-4D53-AB44-6667E3CDD114}" destId="{8841D4B6-D2EF-4823-9972-630FBA10B917}" srcOrd="2" destOrd="0" presId="urn:microsoft.com/office/officeart/2005/8/layout/hList1"/>
    <dgm:cxn modelId="{5FB32BEA-2304-46A6-8F59-B9D014DFEFE8}" type="presParOf" srcId="{8841D4B6-D2EF-4823-9972-630FBA10B917}" destId="{51D7CB79-8C7D-49BE-9838-C01CEA70CE13}" srcOrd="0" destOrd="0" presId="urn:microsoft.com/office/officeart/2005/8/layout/hList1"/>
    <dgm:cxn modelId="{6AD309EA-A25B-4EF2-BC69-AC7757EE86F8}" type="presParOf" srcId="{8841D4B6-D2EF-4823-9972-630FBA10B917}" destId="{00FA0614-BFD2-4896-B3AC-6C31EB47E1A4}" srcOrd="1" destOrd="0" presId="urn:microsoft.com/office/officeart/2005/8/layout/hList1"/>
    <dgm:cxn modelId="{6BBE6FD6-B23D-4564-AE50-5D938BE75E3C}" type="presParOf" srcId="{B4325EEB-8076-4D53-AB44-6667E3CDD114}" destId="{2AE8E739-5C1E-40A2-BC26-BB117213A391}" srcOrd="3" destOrd="0" presId="urn:microsoft.com/office/officeart/2005/8/layout/hList1"/>
    <dgm:cxn modelId="{51320C21-CC69-4483-827A-C3B125BD4E01}" type="presParOf" srcId="{B4325EEB-8076-4D53-AB44-6667E3CDD114}" destId="{1854941D-D6E7-45F6-BDF9-F33B42797362}" srcOrd="4" destOrd="0" presId="urn:microsoft.com/office/officeart/2005/8/layout/hList1"/>
    <dgm:cxn modelId="{5569AF26-0B18-4DE0-8869-D05E2F65F0AD}" type="presParOf" srcId="{1854941D-D6E7-45F6-BDF9-F33B42797362}" destId="{116B2261-756D-4771-84C7-91AFE67BD8A2}" srcOrd="0" destOrd="0" presId="urn:microsoft.com/office/officeart/2005/8/layout/hList1"/>
    <dgm:cxn modelId="{087B8440-DC08-4D9A-B389-DE4407AE3001}" type="presParOf" srcId="{1854941D-D6E7-45F6-BDF9-F33B42797362}" destId="{ECDBC07C-A03E-4DE8-823B-4DF13DC903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41E43-A378-4A96-A403-E9A2095CD1BB}">
      <dsp:nvSpPr>
        <dsp:cNvPr id="0" name=""/>
        <dsp:cNvSpPr/>
      </dsp:nvSpPr>
      <dsp:spPr>
        <a:xfrm>
          <a:off x="2540" y="2144638"/>
          <a:ext cx="247650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Beroepshandelingen</a:t>
          </a:r>
        </a:p>
      </dsp:txBody>
      <dsp:txXfrm>
        <a:off x="2540" y="2144638"/>
        <a:ext cx="2476500" cy="489600"/>
      </dsp:txXfrm>
    </dsp:sp>
    <dsp:sp modelId="{2F5E4B5A-DEE8-4B02-AF64-2BC76193010B}">
      <dsp:nvSpPr>
        <dsp:cNvPr id="0" name=""/>
        <dsp:cNvSpPr/>
      </dsp:nvSpPr>
      <dsp:spPr>
        <a:xfrm>
          <a:off x="2540" y="2634238"/>
          <a:ext cx="2476500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700" kern="1200" dirty="0"/>
        </a:p>
      </dsp:txBody>
      <dsp:txXfrm>
        <a:off x="2540" y="2634238"/>
        <a:ext cx="2476500" cy="746639"/>
      </dsp:txXfrm>
    </dsp:sp>
    <dsp:sp modelId="{51D7CB79-8C7D-49BE-9838-C01CEA70CE13}">
      <dsp:nvSpPr>
        <dsp:cNvPr id="0" name=""/>
        <dsp:cNvSpPr/>
      </dsp:nvSpPr>
      <dsp:spPr>
        <a:xfrm>
          <a:off x="2825750" y="2144638"/>
          <a:ext cx="247650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Bewijzen</a:t>
          </a:r>
        </a:p>
      </dsp:txBody>
      <dsp:txXfrm>
        <a:off x="2825750" y="2144638"/>
        <a:ext cx="2476500" cy="489600"/>
      </dsp:txXfrm>
    </dsp:sp>
    <dsp:sp modelId="{00FA0614-BFD2-4896-B3AC-6C31EB47E1A4}">
      <dsp:nvSpPr>
        <dsp:cNvPr id="0" name=""/>
        <dsp:cNvSpPr/>
      </dsp:nvSpPr>
      <dsp:spPr>
        <a:xfrm>
          <a:off x="2825750" y="2634238"/>
          <a:ext cx="2476500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700" kern="1200" dirty="0"/>
        </a:p>
      </dsp:txBody>
      <dsp:txXfrm>
        <a:off x="2825750" y="2634238"/>
        <a:ext cx="2476500" cy="746639"/>
      </dsp:txXfrm>
    </dsp:sp>
    <dsp:sp modelId="{116B2261-756D-4771-84C7-91AFE67BD8A2}">
      <dsp:nvSpPr>
        <dsp:cNvPr id="0" name=""/>
        <dsp:cNvSpPr/>
      </dsp:nvSpPr>
      <dsp:spPr>
        <a:xfrm>
          <a:off x="5648960" y="2144638"/>
          <a:ext cx="247650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Beoordelingscriteria</a:t>
          </a:r>
        </a:p>
      </dsp:txBody>
      <dsp:txXfrm>
        <a:off x="5648960" y="2144638"/>
        <a:ext cx="2476500" cy="489600"/>
      </dsp:txXfrm>
    </dsp:sp>
    <dsp:sp modelId="{ECDBC07C-A03E-4DE8-823B-4DF13DC9034A}">
      <dsp:nvSpPr>
        <dsp:cNvPr id="0" name=""/>
        <dsp:cNvSpPr/>
      </dsp:nvSpPr>
      <dsp:spPr>
        <a:xfrm>
          <a:off x="5648960" y="2634238"/>
          <a:ext cx="2476500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700" kern="1200" dirty="0"/>
        </a:p>
      </dsp:txBody>
      <dsp:txXfrm>
        <a:off x="5648960" y="2634238"/>
        <a:ext cx="2476500" cy="746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C776D-401E-42C9-A3C2-8DC56AB88802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724C1-3D3E-43F1-9122-F4A8EEDC6F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92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29B02-9BBC-4C72-ADDE-70F7548C0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330C2-97D4-4D5D-9CF6-CA99191ECC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6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E2DDDB"/>
          </a:solidFill>
        </p:spPr>
        <p:txBody>
          <a:bodyPr lIns="6444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Titel slide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9801" y="1573198"/>
            <a:ext cx="3711610" cy="3711599"/>
          </a:xfrm>
          <a:solidFill>
            <a:srgbClr val="ED1B34"/>
          </a:solidFill>
        </p:spPr>
        <p:txBody>
          <a:bodyPr rIns="144000" bIns="108000" anchor="t"/>
          <a:lstStyle>
            <a:lvl1pPr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8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8289601" y="5486400"/>
            <a:ext cx="3902400" cy="1371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600" baseline="0">
                <a:solidFill>
                  <a:srgbClr val="E2DDDB"/>
                </a:solidFill>
              </a:defRPr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 dirty="0"/>
              <a:t>S.V.P. niet verwijderen of aanpassen</a:t>
            </a:r>
            <a:endParaRPr lang="en-US" dirty="0"/>
          </a:p>
        </p:txBody>
      </p:sp>
      <p:grpSp>
        <p:nvGrpSpPr>
          <p:cNvPr id="41" name="Groep 40"/>
          <p:cNvGrpSpPr/>
          <p:nvPr/>
        </p:nvGrpSpPr>
        <p:grpSpPr>
          <a:xfrm>
            <a:off x="13472981" y="-92873"/>
            <a:ext cx="2773430" cy="4578462"/>
            <a:chOff x="12321743" y="-100346"/>
            <a:chExt cx="2773430" cy="4578462"/>
          </a:xfrm>
        </p:grpSpPr>
        <p:sp>
          <p:nvSpPr>
            <p:cNvPr id="42" name="Rechthoek 41"/>
            <p:cNvSpPr/>
            <p:nvPr/>
          </p:nvSpPr>
          <p:spPr>
            <a:xfrm>
              <a:off x="12321743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huisstijl</a:t>
              </a:r>
              <a:r>
                <a:rPr lang="nl-NL" sz="1600" b="1" kern="0" cap="all" baseline="0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kleuren</a:t>
              </a:r>
              <a:endParaRPr lang="nl-NL" sz="1600" b="1" kern="0" cap="all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3" name="Tekstvak 33"/>
            <p:cNvSpPr txBox="1"/>
            <p:nvPr/>
          </p:nvSpPr>
          <p:spPr>
            <a:xfrm>
              <a:off x="12496081" y="888538"/>
              <a:ext cx="2327979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noProof="0" dirty="0"/>
                <a:t>Als j</a:t>
              </a:r>
              <a:r>
                <a:rPr lang="nl-NL" baseline="0" noProof="0" dirty="0"/>
                <a:t>e een object geselecteerd hebt, klik je op het tabje </a:t>
              </a:r>
              <a:r>
                <a:rPr lang="nl-NL" b="1" baseline="0" noProof="0" dirty="0"/>
                <a:t>Opmaak</a:t>
              </a:r>
              <a:endParaRPr lang="nl-NL" noProof="0" dirty="0"/>
            </a:p>
          </p:txBody>
        </p:sp>
        <p:sp>
          <p:nvSpPr>
            <p:cNvPr id="44" name="Tekstvak 33"/>
            <p:cNvSpPr txBox="1"/>
            <p:nvPr/>
          </p:nvSpPr>
          <p:spPr>
            <a:xfrm>
              <a:off x="12496081" y="1973789"/>
              <a:ext cx="2327979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noProof="0" dirty="0"/>
                <a:t>Klik dan op </a:t>
              </a:r>
              <a:r>
                <a:rPr lang="nl-NL" b="1" noProof="0" dirty="0"/>
                <a:t>opvullen</a:t>
              </a:r>
              <a:r>
                <a:rPr lang="nl-NL" b="1" baseline="0" noProof="0" dirty="0"/>
                <a:t> van vorm </a:t>
              </a:r>
              <a:br>
                <a:rPr lang="nl-NL" b="1" baseline="0" noProof="0" dirty="0"/>
              </a:br>
              <a:r>
                <a:rPr lang="nl-NL" b="0" baseline="0" noProof="0" dirty="0"/>
                <a:t>en selecteer het </a:t>
              </a:r>
              <a:r>
                <a:rPr lang="nl-NL" b="1" baseline="0" noProof="0" dirty="0"/>
                <a:t>pipet</a:t>
              </a:r>
              <a:endParaRPr lang="nl-NL" b="1" noProof="0" dirty="0"/>
            </a:p>
          </p:txBody>
        </p:sp>
        <p:sp>
          <p:nvSpPr>
            <p:cNvPr id="45" name="Ovaal 44"/>
            <p:cNvSpPr/>
            <p:nvPr/>
          </p:nvSpPr>
          <p:spPr>
            <a:xfrm>
              <a:off x="12496081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46" name="Ovaal 45"/>
            <p:cNvSpPr/>
            <p:nvPr/>
          </p:nvSpPr>
          <p:spPr>
            <a:xfrm>
              <a:off x="12496081" y="1505752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47" name="Rechte verbindingslijn 46"/>
            <p:cNvCxnSpPr/>
            <p:nvPr/>
          </p:nvCxnSpPr>
          <p:spPr>
            <a:xfrm>
              <a:off x="12508966" y="285631"/>
              <a:ext cx="253995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49" name="Rechte verbindingslijn 48"/>
            <p:cNvCxnSpPr/>
            <p:nvPr/>
          </p:nvCxnSpPr>
          <p:spPr>
            <a:xfrm>
              <a:off x="12508627" y="1348371"/>
              <a:ext cx="254029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50" name="Rechte verbindingslijn 49"/>
            <p:cNvCxnSpPr/>
            <p:nvPr/>
          </p:nvCxnSpPr>
          <p:spPr>
            <a:xfrm>
              <a:off x="12478486" y="2898882"/>
              <a:ext cx="257043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51" name="Afbeelding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96078" y="2487898"/>
              <a:ext cx="1619476" cy="228632"/>
            </a:xfrm>
            <a:prstGeom prst="rect">
              <a:avLst/>
            </a:prstGeom>
          </p:spPr>
        </p:pic>
        <p:sp>
          <p:nvSpPr>
            <p:cNvPr id="52" name="Ovaal 51"/>
            <p:cNvSpPr/>
            <p:nvPr/>
          </p:nvSpPr>
          <p:spPr>
            <a:xfrm>
              <a:off x="12496081" y="3077377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76" name="Tekstvak 33"/>
            <p:cNvSpPr txBox="1"/>
            <p:nvPr/>
          </p:nvSpPr>
          <p:spPr>
            <a:xfrm>
              <a:off x="12496081" y="3507313"/>
              <a:ext cx="2327979" cy="97080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noProof="0" dirty="0"/>
                <a:t>Je muiscursor is nu veranderd in een pipetje. Met dit pipetje ‘zuig’ je een van de </a:t>
              </a:r>
              <a:r>
                <a:rPr lang="nl-NL" baseline="0" noProof="0" dirty="0"/>
                <a:t>huisstijlkleuren hiernaast op. Het geselecteerde object krijgt dan deze kleur.</a:t>
              </a:r>
              <a:endParaRPr lang="nl-NL" b="1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83972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abel 9"/>
          <p:cNvSpPr>
            <a:spLocks noGrp="1"/>
          </p:cNvSpPr>
          <p:nvPr>
            <p:ph type="tbl" sz="quarter" idx="18" hasCustomPrompt="1"/>
          </p:nvPr>
        </p:nvSpPr>
        <p:spPr>
          <a:xfrm>
            <a:off x="3146400" y="360000"/>
            <a:ext cx="8686606" cy="5248278"/>
          </a:xfrm>
          <a:prstGeom prst="rect">
            <a:avLst/>
          </a:prstGeom>
          <a:solidFill>
            <a:srgbClr val="E2DDDB"/>
          </a:solidFill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tabel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B41E8E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Tabel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8C772FF6-AEDF-4880-A803-1B96CD5CC18B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4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5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media 7"/>
          <p:cNvSpPr>
            <a:spLocks noGrp="1"/>
          </p:cNvSpPr>
          <p:nvPr>
            <p:ph type="media" sz="quarter" idx="16" hasCustomPrompt="1"/>
          </p:nvPr>
        </p:nvSpPr>
        <p:spPr>
          <a:xfrm>
            <a:off x="3147303" y="360000"/>
            <a:ext cx="8686643" cy="4886236"/>
          </a:xfrm>
          <a:prstGeom prst="rect">
            <a:avLst/>
          </a:prstGeom>
          <a:solidFill>
            <a:srgbClr val="E2DDDB"/>
          </a:solidFill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aseline="0"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video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188BA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Video 16:9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0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81" name="Rechte verbindingslijn 80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echte verbindingslijn 81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echte verbindingslijn 82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chte verbindingslijn 83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hthoek 84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Rechthoek 85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87" name="Rechte verbindingslijn 86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chte verbindingslijn 87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chte verbindingslijn 88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echte verbindingslijn 89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echte verbindingslijn 90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Rechte verbindingslijn 91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Rechte verbindingslijn 92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echte verbindingslijn 93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hthoek 94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Rechthoek 95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chte verbindingslijn 97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echte verbindingslijn 98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echte verbindingslijn 99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echte verbindingslijn 100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echte verbindingslijn 101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echte verbindingslijn 102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echte verbindingslijn 104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5801D9F8-0C38-403D-ACAB-9FEF07A1277D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15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94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E2DDDB"/>
          </a:solidFill>
        </p:spPr>
        <p:txBody>
          <a:bodyPr lIns="6444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1025" y="7278833"/>
            <a:ext cx="978776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0A29CA-D34B-4915-B060-F2B5D83C9071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666599" y="7278833"/>
            <a:ext cx="5140801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84600" y="7278833"/>
            <a:ext cx="306425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Afsluiting</a:t>
            </a:r>
          </a:p>
        </p:txBody>
      </p:sp>
      <p:sp>
        <p:nvSpPr>
          <p:cNvPr id="11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669808" y="1573198"/>
            <a:ext cx="3711603" cy="3711598"/>
          </a:xfrm>
          <a:prstGeom prst="rect">
            <a:avLst/>
          </a:prstGeom>
          <a:solidFill>
            <a:srgbClr val="ED1B34"/>
          </a:solidFill>
        </p:spPr>
        <p:txBody>
          <a:bodyPr vert="horz" lIns="144000" tIns="108000" rIns="144000" bIns="108000" rtlCol="0" anchor="t">
            <a:noAutofit/>
          </a:bodyPr>
          <a:lstStyle>
            <a:lvl1pPr marL="0" indent="0">
              <a:buNone/>
              <a:defRPr lang="en-US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nl-NL" dirty="0"/>
              <a:t>Bedankt voor uw aandacht</a:t>
            </a:r>
            <a:endParaRPr lang="en-US" dirty="0"/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8466001" y="5486400"/>
            <a:ext cx="3726000" cy="1371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600" baseline="0"/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/>
              <a:t>S.V.P. niet verwijderen of aanpassen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8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slide w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E2DDDB"/>
          </a:solidFill>
        </p:spPr>
        <p:txBody>
          <a:bodyPr lIns="6444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Titel slide wit logo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9801" y="1573198"/>
            <a:ext cx="3711610" cy="3711599"/>
          </a:xfrm>
          <a:solidFill>
            <a:srgbClr val="ED1B34"/>
          </a:solidFill>
        </p:spPr>
        <p:txBody>
          <a:bodyPr rIns="144000" bIns="108000" anchor="t"/>
          <a:lstStyle>
            <a:lvl1pPr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8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8289601" y="5486400"/>
            <a:ext cx="3902400" cy="1371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600" baseline="0">
                <a:solidFill>
                  <a:srgbClr val="E2DDDB"/>
                </a:solidFill>
              </a:defRPr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 dirty="0"/>
              <a:t>S.V.P. niet verwijderen of aanpassen</a:t>
            </a:r>
            <a:endParaRPr lang="en-US" dirty="0"/>
          </a:p>
        </p:txBody>
      </p:sp>
      <p:grpSp>
        <p:nvGrpSpPr>
          <p:cNvPr id="18" name="Groep 17"/>
          <p:cNvGrpSpPr/>
          <p:nvPr userDrawn="1"/>
        </p:nvGrpSpPr>
        <p:grpSpPr>
          <a:xfrm>
            <a:off x="13472981" y="-92873"/>
            <a:ext cx="2773430" cy="4578462"/>
            <a:chOff x="12321743" y="-100346"/>
            <a:chExt cx="2773430" cy="4578462"/>
          </a:xfrm>
        </p:grpSpPr>
        <p:sp>
          <p:nvSpPr>
            <p:cNvPr id="19" name="Rechthoek 18"/>
            <p:cNvSpPr/>
            <p:nvPr/>
          </p:nvSpPr>
          <p:spPr>
            <a:xfrm>
              <a:off x="12321743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huisstijl</a:t>
              </a:r>
              <a:r>
                <a:rPr lang="nl-NL" sz="1600" b="1" kern="0" cap="all" baseline="0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kleuren</a:t>
              </a:r>
              <a:endParaRPr lang="nl-NL" sz="1600" b="1" kern="0" cap="all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20" name="Tekstvak 33"/>
            <p:cNvSpPr txBox="1"/>
            <p:nvPr/>
          </p:nvSpPr>
          <p:spPr>
            <a:xfrm>
              <a:off x="12496081" y="888538"/>
              <a:ext cx="2327979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noProof="0" dirty="0"/>
                <a:t>Als j</a:t>
              </a:r>
              <a:r>
                <a:rPr lang="nl-NL" baseline="0" noProof="0" dirty="0"/>
                <a:t>e een object geselecteerd hebt, klik je op het tabje </a:t>
              </a:r>
              <a:r>
                <a:rPr lang="nl-NL" b="1" baseline="0" noProof="0" dirty="0"/>
                <a:t>Opmaak</a:t>
              </a:r>
              <a:endParaRPr lang="nl-NL" noProof="0" dirty="0"/>
            </a:p>
          </p:txBody>
        </p:sp>
        <p:sp>
          <p:nvSpPr>
            <p:cNvPr id="21" name="Tekstvak 33"/>
            <p:cNvSpPr txBox="1"/>
            <p:nvPr/>
          </p:nvSpPr>
          <p:spPr>
            <a:xfrm>
              <a:off x="12496081" y="1973789"/>
              <a:ext cx="2327979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noProof="0" dirty="0"/>
                <a:t>Klik dan op </a:t>
              </a:r>
              <a:r>
                <a:rPr lang="nl-NL" b="1" noProof="0" dirty="0"/>
                <a:t>opvullen</a:t>
              </a:r>
              <a:r>
                <a:rPr lang="nl-NL" b="1" baseline="0" noProof="0" dirty="0"/>
                <a:t> van vorm </a:t>
              </a:r>
              <a:br>
                <a:rPr lang="nl-NL" b="1" baseline="0" noProof="0" dirty="0"/>
              </a:br>
              <a:r>
                <a:rPr lang="nl-NL" b="0" baseline="0" noProof="0" dirty="0"/>
                <a:t>en selecteer het </a:t>
              </a:r>
              <a:r>
                <a:rPr lang="nl-NL" b="1" baseline="0" noProof="0" dirty="0"/>
                <a:t>pipet</a:t>
              </a:r>
              <a:endParaRPr lang="nl-NL" b="1" noProof="0" dirty="0"/>
            </a:p>
          </p:txBody>
        </p:sp>
        <p:sp>
          <p:nvSpPr>
            <p:cNvPr id="22" name="Ovaal 21"/>
            <p:cNvSpPr/>
            <p:nvPr/>
          </p:nvSpPr>
          <p:spPr>
            <a:xfrm>
              <a:off x="12496081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23" name="Ovaal 22"/>
            <p:cNvSpPr/>
            <p:nvPr/>
          </p:nvSpPr>
          <p:spPr>
            <a:xfrm>
              <a:off x="12496081" y="1505752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24" name="Rechte verbindingslijn 23"/>
            <p:cNvCxnSpPr/>
            <p:nvPr/>
          </p:nvCxnSpPr>
          <p:spPr>
            <a:xfrm>
              <a:off x="12508966" y="285631"/>
              <a:ext cx="253995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25" name="Rechte verbindingslijn 24"/>
            <p:cNvCxnSpPr/>
            <p:nvPr/>
          </p:nvCxnSpPr>
          <p:spPr>
            <a:xfrm>
              <a:off x="12508627" y="1348371"/>
              <a:ext cx="254029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26" name="Rechte verbindingslijn 25"/>
            <p:cNvCxnSpPr/>
            <p:nvPr/>
          </p:nvCxnSpPr>
          <p:spPr>
            <a:xfrm>
              <a:off x="12478486" y="2898882"/>
              <a:ext cx="257043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96078" y="2487898"/>
              <a:ext cx="1619476" cy="228632"/>
            </a:xfrm>
            <a:prstGeom prst="rect">
              <a:avLst/>
            </a:prstGeom>
          </p:spPr>
        </p:pic>
        <p:sp>
          <p:nvSpPr>
            <p:cNvPr id="28" name="Ovaal 27"/>
            <p:cNvSpPr/>
            <p:nvPr/>
          </p:nvSpPr>
          <p:spPr>
            <a:xfrm>
              <a:off x="12496081" y="3077377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9" name="Tekstvak 33"/>
            <p:cNvSpPr txBox="1"/>
            <p:nvPr/>
          </p:nvSpPr>
          <p:spPr>
            <a:xfrm>
              <a:off x="12496081" y="3507313"/>
              <a:ext cx="2327979" cy="97080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noProof="0" dirty="0"/>
                <a:t>Je muiscursor is nu veranderd in een pipetje. Met dit pipetje ‘zuig’ je een van de </a:t>
              </a:r>
              <a:r>
                <a:rPr lang="nl-NL" baseline="0" noProof="0" dirty="0"/>
                <a:t>huisstijlkleuren hiernaast op. Het geselecteerde object krijgt dan deze kleur.</a:t>
              </a:r>
              <a:endParaRPr lang="nl-NL" b="1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7414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Shap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D5F6-3513-4E36-994B-DBF6025E8635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21587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ED1B34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Tekst</a:t>
            </a:r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146400" y="360000"/>
            <a:ext cx="8686800" cy="6138000"/>
          </a:xfrm>
          <a:prstGeom prst="rect">
            <a:avLst/>
          </a:prstGeo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A9D5615B-487F-43A7-939E-61E78DF1883B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5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0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70% - tekst 3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8139600" cy="6858000"/>
          </a:xfrm>
          <a:prstGeom prst="rect">
            <a:avLst/>
          </a:prstGeom>
          <a:solidFill>
            <a:srgbClr val="E2DDDB"/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426401" cy="2426395"/>
          </a:xfrm>
          <a:solidFill>
            <a:srgbClr val="00A5EF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70% - tekst 30%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/>
          <p:cNvSpPr/>
          <p:nvPr/>
        </p:nvSpPr>
        <p:spPr>
          <a:xfrm>
            <a:off x="8095794" y="287997"/>
            <a:ext cx="3711604" cy="628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499600" y="360000"/>
            <a:ext cx="3333600" cy="6138000"/>
          </a:xfrm>
          <a:prstGeom prst="rect">
            <a:avLst/>
          </a:prstGeo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EFE4BA4A-9CFF-4B0C-B184-DC7B7CDE4EB7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8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1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50% - teks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8400" cy="6858000"/>
          </a:xfrm>
          <a:prstGeom prst="rect">
            <a:avLst/>
          </a:prstGeom>
          <a:solidFill>
            <a:srgbClr val="E2DDDB"/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426401" cy="2426395"/>
          </a:xfrm>
          <a:solidFill>
            <a:srgbClr val="812990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50% - tekst 50%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/>
          <p:cNvSpPr/>
          <p:nvPr/>
        </p:nvSpPr>
        <p:spPr>
          <a:xfrm>
            <a:off x="6810595" y="287997"/>
            <a:ext cx="4996803" cy="628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54800" y="360000"/>
            <a:ext cx="5378400" cy="6138000"/>
          </a:xfrm>
          <a:prstGeom prst="rect">
            <a:avLst/>
          </a:prstGeo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29D22CF5-AB9D-46B5-ABED-8DE064729339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8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30% - tekst 7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784400" cy="6858000"/>
          </a:xfrm>
          <a:prstGeom prst="rect">
            <a:avLst/>
          </a:prstGeom>
          <a:solidFill>
            <a:srgbClr val="E2DDDB"/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426401" cy="2426395"/>
          </a:xfrm>
          <a:solidFill>
            <a:srgbClr val="F9A625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30% - tekst 70%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/>
          <p:cNvSpPr/>
          <p:nvPr/>
        </p:nvSpPr>
        <p:spPr>
          <a:xfrm>
            <a:off x="6810595" y="287997"/>
            <a:ext cx="4996803" cy="628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69600" y="360000"/>
            <a:ext cx="6663600" cy="6138000"/>
          </a:xfrm>
          <a:prstGeom prst="rect">
            <a:avLst/>
          </a:prstGeo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6233846B-AF38-4A41-98B0-525ADC770625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8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0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6747"/>
          </a:xfrm>
          <a:prstGeom prst="rect">
            <a:avLst/>
          </a:prstGeom>
          <a:solidFill>
            <a:srgbClr val="E2DDDB"/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EC008C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100%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2C6D37CA-5A11-49E8-A297-0D6507A1EF4B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7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1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1363810" y="5992174"/>
            <a:ext cx="469354" cy="50621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500" baseline="0">
                <a:solidFill>
                  <a:schemeClr val="tx1"/>
                </a:solidFill>
              </a:defRPr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 dirty="0"/>
              <a:t>S.V.P. niet verwijderen of aanpassen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3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g met vl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Leeg met vlak</a:t>
            </a:r>
          </a:p>
        </p:txBody>
      </p:sp>
      <p:sp>
        <p:nvSpPr>
          <p:cNvPr id="1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82A82B0F-DEEE-4187-9C92-960F7A066D73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426401" cy="2426395"/>
          </a:xfrm>
          <a:solidFill>
            <a:srgbClr val="8DC63F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g zonder vl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Leeg zonder vlak</a:t>
            </a:r>
          </a:p>
        </p:txBody>
      </p:sp>
    </p:spTree>
    <p:extLst>
      <p:ext uri="{BB962C8B-B14F-4D97-AF65-F5344CB8AC3E}">
        <p14:creationId xmlns:p14="http://schemas.microsoft.com/office/powerpoint/2010/main" val="296248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grafiek 8"/>
          <p:cNvSpPr>
            <a:spLocks noGrp="1"/>
          </p:cNvSpPr>
          <p:nvPr>
            <p:ph type="chart" sz="quarter" idx="16" hasCustomPrompt="1"/>
          </p:nvPr>
        </p:nvSpPr>
        <p:spPr>
          <a:xfrm>
            <a:off x="3146400" y="360000"/>
            <a:ext cx="8688506" cy="5248278"/>
          </a:xfrm>
          <a:prstGeom prst="rect">
            <a:avLst/>
          </a:prstGeom>
          <a:solidFill>
            <a:srgbClr val="E2DDDB"/>
          </a:solidFill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grafiek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988A86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Grafiek</a:t>
            </a:r>
          </a:p>
        </p:txBody>
      </p:sp>
      <p:sp>
        <p:nvSpPr>
          <p:cNvPr id="83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0933195C-46AF-470C-B9C1-807EA882F0E1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9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5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426400" cy="2426400"/>
          </a:xfrm>
          <a:prstGeom prst="rect">
            <a:avLst/>
          </a:prstGeom>
          <a:solidFill>
            <a:srgbClr val="ED1B34"/>
          </a:solidFill>
        </p:spPr>
        <p:txBody>
          <a:bodyPr vert="horz" lIns="144000" tIns="108000" rIns="108000" bIns="108000" rtlCol="0" anchor="t">
            <a:noAutofit/>
          </a:bodyPr>
          <a:lstStyle/>
          <a:p>
            <a:r>
              <a:rPr lang="nl-NL" dirty="0"/>
              <a:t>Klik hier om een titel in te voegen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C98ACA00-AFB2-43DB-9650-4C936B495769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10975975" y="-764632"/>
            <a:ext cx="12223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400" b="0" i="1" dirty="0">
                <a:solidFill>
                  <a:schemeClr val="bg1">
                    <a:lumMod val="65000"/>
                  </a:schemeClr>
                </a:solidFill>
              </a:rPr>
              <a:t>Slide</a:t>
            </a:r>
            <a:r>
              <a:rPr lang="nl-NL" sz="1400" b="0" i="1" baseline="0" dirty="0">
                <a:solidFill>
                  <a:schemeClr val="bg1">
                    <a:lumMod val="65000"/>
                  </a:schemeClr>
                </a:solidFill>
              </a:rPr>
              <a:t> type</a:t>
            </a:r>
            <a:endParaRPr lang="nl-NL" sz="1400" b="0" i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3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4" name="Rechte verbindingslijn 13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hthoek 17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Rechthoek 18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20" name="Rechte verbindingslijn 19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hoek 27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0" name="Rechte verbindingslijn 29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ep 74" hidden="1"/>
          <p:cNvGrpSpPr/>
          <p:nvPr/>
        </p:nvGrpSpPr>
        <p:grpSpPr>
          <a:xfrm>
            <a:off x="15312970" y="-90160"/>
            <a:ext cx="2539957" cy="3928146"/>
            <a:chOff x="578075" y="-3869153"/>
            <a:chExt cx="2165125" cy="3348453"/>
          </a:xfrm>
        </p:grpSpPr>
        <p:sp>
          <p:nvSpPr>
            <p:cNvPr id="89" name="Rechthoek 88"/>
            <p:cNvSpPr/>
            <p:nvPr/>
          </p:nvSpPr>
          <p:spPr>
            <a:xfrm>
              <a:off x="578075" y="-3869153"/>
              <a:ext cx="2165125" cy="3348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grpSp>
          <p:nvGrpSpPr>
            <p:cNvPr id="72" name="Groep 71"/>
            <p:cNvGrpSpPr/>
            <p:nvPr/>
          </p:nvGrpSpPr>
          <p:grpSpPr>
            <a:xfrm>
              <a:off x="710377" y="-2682813"/>
              <a:ext cx="1891514" cy="916728"/>
              <a:chOff x="1045395" y="-2510161"/>
              <a:chExt cx="1891514" cy="916728"/>
            </a:xfrm>
          </p:grpSpPr>
          <p:sp>
            <p:nvSpPr>
              <p:cNvPr id="98" name="Rectangle 13"/>
              <p:cNvSpPr>
                <a:spLocks noChangeArrowheads="1"/>
              </p:cNvSpPr>
              <p:nvPr/>
            </p:nvSpPr>
            <p:spPr bwMode="auto">
              <a:xfrm rot="16200000">
                <a:off x="1045395" y="-1957173"/>
                <a:ext cx="363740" cy="363740"/>
              </a:xfrm>
              <a:prstGeom prst="rect">
                <a:avLst/>
              </a:pr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solidFill>
                    <a:srgbClr val="8DC63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 rot="16200000">
                <a:off x="1045395" y="-2510161"/>
                <a:ext cx="363740" cy="363740"/>
              </a:xfrm>
              <a:prstGeom prst="rect">
                <a:avLst/>
              </a:prstGeom>
              <a:solidFill>
                <a:srgbClr val="BFD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0" name="Rectangle 13"/>
              <p:cNvSpPr>
                <a:spLocks noChangeArrowheads="1"/>
              </p:cNvSpPr>
              <p:nvPr/>
            </p:nvSpPr>
            <p:spPr bwMode="auto">
              <a:xfrm rot="16200000">
                <a:off x="1554760" y="-1957173"/>
                <a:ext cx="363740" cy="363740"/>
              </a:xfrm>
              <a:prstGeom prst="rect">
                <a:avLst/>
              </a:prstGeom>
              <a:solidFill>
                <a:srgbClr val="CB58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 rot="16200000">
                <a:off x="1554760" y="-2510161"/>
                <a:ext cx="363740" cy="363740"/>
              </a:xfrm>
              <a:prstGeom prst="rect">
                <a:avLst/>
              </a:prstGeom>
              <a:solidFill>
                <a:srgbClr val="F37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2" name="Rectangle 13"/>
              <p:cNvSpPr>
                <a:spLocks noChangeArrowheads="1"/>
              </p:cNvSpPr>
              <p:nvPr/>
            </p:nvSpPr>
            <p:spPr bwMode="auto">
              <a:xfrm rot="16200000">
                <a:off x="2063805" y="-1957173"/>
                <a:ext cx="363740" cy="363740"/>
              </a:xfrm>
              <a:prstGeom prst="rect">
                <a:avLst/>
              </a:prstGeom>
              <a:solidFill>
                <a:srgbClr val="F99D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" name="Rectangle 13"/>
              <p:cNvSpPr>
                <a:spLocks noChangeArrowheads="1"/>
              </p:cNvSpPr>
              <p:nvPr/>
            </p:nvSpPr>
            <p:spPr bwMode="auto">
              <a:xfrm rot="16200000">
                <a:off x="2061238" y="-2509840"/>
                <a:ext cx="363740" cy="363740"/>
              </a:xfrm>
              <a:prstGeom prst="rect">
                <a:avLst/>
              </a:prstGeom>
              <a:solidFill>
                <a:srgbClr val="FFE1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" name="Rectangle 13"/>
              <p:cNvSpPr>
                <a:spLocks noChangeArrowheads="1"/>
              </p:cNvSpPr>
              <p:nvPr/>
            </p:nvSpPr>
            <p:spPr bwMode="auto">
              <a:xfrm rot="16200000">
                <a:off x="2573169" y="-1957173"/>
                <a:ext cx="363740" cy="363740"/>
              </a:xfrm>
              <a:prstGeom prst="rect">
                <a:avLst/>
              </a:prstGeom>
              <a:solidFill>
                <a:srgbClr val="8129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" name="Rectangle 13"/>
              <p:cNvSpPr>
                <a:spLocks noChangeArrowheads="1"/>
              </p:cNvSpPr>
              <p:nvPr/>
            </p:nvSpPr>
            <p:spPr bwMode="auto">
              <a:xfrm rot="16200000">
                <a:off x="2573169" y="-2510161"/>
                <a:ext cx="363740" cy="363740"/>
              </a:xfrm>
              <a:prstGeom prst="rect">
                <a:avLst/>
              </a:prstGeom>
              <a:solidFill>
                <a:srgbClr val="B41E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74" name="Groep 73"/>
            <p:cNvGrpSpPr/>
            <p:nvPr/>
          </p:nvGrpSpPr>
          <p:grpSpPr>
            <a:xfrm>
              <a:off x="710055" y="-1582801"/>
              <a:ext cx="1382470" cy="916728"/>
              <a:chOff x="9864014" y="-2929261"/>
              <a:chExt cx="1382470" cy="916728"/>
            </a:xfrm>
          </p:grpSpPr>
          <p:sp>
            <p:nvSpPr>
              <p:cNvPr id="106" name="Rectangle 13"/>
              <p:cNvSpPr>
                <a:spLocks noChangeArrowheads="1"/>
              </p:cNvSpPr>
              <p:nvPr/>
            </p:nvSpPr>
            <p:spPr bwMode="auto">
              <a:xfrm rot="16200000">
                <a:off x="9864014" y="-2376273"/>
                <a:ext cx="363740" cy="363740"/>
              </a:xfrm>
              <a:prstGeom prst="rect">
                <a:avLst/>
              </a:prstGeom>
              <a:solidFill>
                <a:srgbClr val="EC0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" name="Rectangle 13"/>
              <p:cNvSpPr>
                <a:spLocks noChangeArrowheads="1"/>
              </p:cNvSpPr>
              <p:nvPr/>
            </p:nvSpPr>
            <p:spPr bwMode="auto">
              <a:xfrm rot="16200000">
                <a:off x="9864014" y="-2929261"/>
                <a:ext cx="363740" cy="363740"/>
              </a:xfrm>
              <a:prstGeom prst="rect">
                <a:avLst/>
              </a:prstGeom>
              <a:solidFill>
                <a:srgbClr val="F173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" name="Rectangle 13"/>
              <p:cNvSpPr>
                <a:spLocks noChangeArrowheads="1"/>
              </p:cNvSpPr>
              <p:nvPr/>
            </p:nvSpPr>
            <p:spPr bwMode="auto">
              <a:xfrm rot="16200000">
                <a:off x="10373379" y="-2376273"/>
                <a:ext cx="363740" cy="363740"/>
              </a:xfrm>
              <a:prstGeom prst="rect">
                <a:avLst/>
              </a:prstGeom>
              <a:solidFill>
                <a:srgbClr val="988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" name="Rectangle 13"/>
              <p:cNvSpPr>
                <a:spLocks noChangeArrowheads="1"/>
              </p:cNvSpPr>
              <p:nvPr/>
            </p:nvSpPr>
            <p:spPr bwMode="auto">
              <a:xfrm rot="16200000">
                <a:off x="10373379" y="-2929261"/>
                <a:ext cx="363740" cy="363740"/>
              </a:xfrm>
              <a:prstGeom prst="rect">
                <a:avLst/>
              </a:prstGeom>
              <a:solidFill>
                <a:srgbClr val="B6AA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" name="Rectangle 13"/>
              <p:cNvSpPr>
                <a:spLocks noChangeArrowheads="1"/>
              </p:cNvSpPr>
              <p:nvPr/>
            </p:nvSpPr>
            <p:spPr bwMode="auto">
              <a:xfrm rot="16200000">
                <a:off x="10882744" y="-2376273"/>
                <a:ext cx="363740" cy="363740"/>
              </a:xfrm>
              <a:prstGeom prst="rect">
                <a:avLst/>
              </a:prstGeom>
              <a:solidFill>
                <a:srgbClr val="CCC2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" name="Rectangle 13"/>
              <p:cNvSpPr>
                <a:spLocks noChangeArrowheads="1"/>
              </p:cNvSpPr>
              <p:nvPr/>
            </p:nvSpPr>
            <p:spPr bwMode="auto">
              <a:xfrm rot="16200000">
                <a:off x="10882744" y="-2929261"/>
                <a:ext cx="363740" cy="363740"/>
              </a:xfrm>
              <a:prstGeom prst="rect">
                <a:avLst/>
              </a:prstGeom>
              <a:solidFill>
                <a:srgbClr val="E2D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73" name="Groep 72"/>
            <p:cNvGrpSpPr/>
            <p:nvPr/>
          </p:nvGrpSpPr>
          <p:grpSpPr>
            <a:xfrm>
              <a:off x="710377" y="-3754761"/>
              <a:ext cx="1891193" cy="917049"/>
              <a:chOff x="710377" y="-3754761"/>
              <a:chExt cx="1891193" cy="917049"/>
            </a:xfrm>
          </p:grpSpPr>
          <p:sp>
            <p:nvSpPr>
              <p:cNvPr id="91" name="Rectangle 13"/>
              <p:cNvSpPr>
                <a:spLocks noChangeArrowheads="1"/>
              </p:cNvSpPr>
              <p:nvPr/>
            </p:nvSpPr>
            <p:spPr bwMode="auto">
              <a:xfrm rot="16200000">
                <a:off x="710377" y="-3754440"/>
                <a:ext cx="363740" cy="3637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2" name="Rectangle 13"/>
              <p:cNvSpPr>
                <a:spLocks noChangeArrowheads="1"/>
              </p:cNvSpPr>
              <p:nvPr/>
            </p:nvSpPr>
            <p:spPr bwMode="auto">
              <a:xfrm rot="16200000">
                <a:off x="1219421" y="-3201773"/>
                <a:ext cx="363740" cy="363740"/>
              </a:xfrm>
              <a:prstGeom prst="rect">
                <a:avLst/>
              </a:pr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3" name="Rectangle 13"/>
              <p:cNvSpPr>
                <a:spLocks noChangeArrowheads="1"/>
              </p:cNvSpPr>
              <p:nvPr/>
            </p:nvSpPr>
            <p:spPr bwMode="auto">
              <a:xfrm rot="16200000">
                <a:off x="1219421" y="-3754761"/>
                <a:ext cx="363740" cy="363740"/>
              </a:xfrm>
              <a:prstGeom prst="rect">
                <a:avLst/>
              </a:prstGeom>
              <a:solidFill>
                <a:srgbClr val="0077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4" name="Rectangle 13"/>
              <p:cNvSpPr>
                <a:spLocks noChangeArrowheads="1"/>
              </p:cNvSpPr>
              <p:nvPr/>
            </p:nvSpPr>
            <p:spPr bwMode="auto">
              <a:xfrm rot="16200000">
                <a:off x="1728786" y="-3201773"/>
                <a:ext cx="363740" cy="363740"/>
              </a:xfrm>
              <a:prstGeom prst="rect">
                <a:avLst/>
              </a:pr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5" name="Rectangle 13"/>
              <p:cNvSpPr>
                <a:spLocks noChangeArrowheads="1"/>
              </p:cNvSpPr>
              <p:nvPr/>
            </p:nvSpPr>
            <p:spPr bwMode="auto">
              <a:xfrm rot="16200000">
                <a:off x="1728786" y="-3754440"/>
                <a:ext cx="363740" cy="363740"/>
              </a:xfrm>
              <a:prstGeom prst="rect">
                <a:avLst/>
              </a:prstGeom>
              <a:solidFill>
                <a:srgbClr val="00C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Rectangle 13"/>
              <p:cNvSpPr>
                <a:spLocks noChangeArrowheads="1"/>
              </p:cNvSpPr>
              <p:nvPr/>
            </p:nvSpPr>
            <p:spPr bwMode="auto">
              <a:xfrm rot="16200000">
                <a:off x="2237830" y="-3201773"/>
                <a:ext cx="363740" cy="363740"/>
              </a:xfrm>
              <a:prstGeom prst="rect">
                <a:avLst/>
              </a:prstGeom>
              <a:solidFill>
                <a:srgbClr val="009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7" name="Rectangle 13"/>
              <p:cNvSpPr>
                <a:spLocks noChangeArrowheads="1"/>
              </p:cNvSpPr>
              <p:nvPr/>
            </p:nvSpPr>
            <p:spPr bwMode="auto">
              <a:xfrm rot="16200000">
                <a:off x="2237830" y="-3754761"/>
                <a:ext cx="363740" cy="363740"/>
              </a:xfrm>
              <a:prstGeom prst="rect">
                <a:avLst/>
              </a:prstGeom>
              <a:solidFill>
                <a:srgbClr val="50B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" name="Rectangle 13"/>
              <p:cNvSpPr>
                <a:spLocks noChangeArrowheads="1"/>
              </p:cNvSpPr>
              <p:nvPr/>
            </p:nvSpPr>
            <p:spPr bwMode="auto">
              <a:xfrm rot="16200000">
                <a:off x="710377" y="-3201452"/>
                <a:ext cx="363740" cy="363740"/>
              </a:xfrm>
              <a:prstGeom prst="rect">
                <a:avLst/>
              </a:prstGeom>
              <a:solidFill>
                <a:srgbClr val="ED1B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 dirty="0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113" name="ZUYD logo"/>
          <p:cNvGrpSpPr/>
          <p:nvPr/>
        </p:nvGrpSpPr>
        <p:grpSpPr>
          <a:xfrm>
            <a:off x="11360637" y="5992181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14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6" name="Group 62"/>
          <p:cNvGrpSpPr>
            <a:grpSpLocks/>
          </p:cNvGrpSpPr>
          <p:nvPr/>
        </p:nvGrpSpPr>
        <p:grpSpPr bwMode="auto">
          <a:xfrm>
            <a:off x="12497003" y="0"/>
            <a:ext cx="917049" cy="5456107"/>
            <a:chOff x="-5976" y="-3654"/>
            <a:chExt cx="2859" cy="17010"/>
          </a:xfrm>
        </p:grpSpPr>
        <p:sp>
          <p:nvSpPr>
            <p:cNvPr id="77" name="Rectangle 13"/>
            <p:cNvSpPr>
              <a:spLocks noChangeArrowheads="1"/>
            </p:cNvSpPr>
            <p:nvPr/>
          </p:nvSpPr>
          <p:spPr bwMode="auto">
            <a:xfrm>
              <a:off x="-4252" y="-3654"/>
              <a:ext cx="1134" cy="1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78" name="Rectangle 13"/>
            <p:cNvSpPr>
              <a:spLocks noChangeArrowheads="1"/>
            </p:cNvSpPr>
            <p:nvPr/>
          </p:nvSpPr>
          <p:spPr bwMode="auto">
            <a:xfrm>
              <a:off x="-5975" y="-2067"/>
              <a:ext cx="1134" cy="1134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79" name="Rectangle 13"/>
            <p:cNvSpPr>
              <a:spLocks noChangeArrowheads="1"/>
            </p:cNvSpPr>
            <p:nvPr/>
          </p:nvSpPr>
          <p:spPr bwMode="auto">
            <a:xfrm>
              <a:off x="-4251" y="-2067"/>
              <a:ext cx="1134" cy="1134"/>
            </a:xfrm>
            <a:prstGeom prst="rect">
              <a:avLst/>
            </a:prstGeom>
            <a:solidFill>
              <a:srgbClr val="0077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-5975" y="-479"/>
              <a:ext cx="1134" cy="1134"/>
            </a:xfrm>
            <a:prstGeom prst="rect">
              <a:avLst/>
            </a:prstGeom>
            <a:solidFill>
              <a:srgbClr val="00A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-4252" y="-479"/>
              <a:ext cx="1134" cy="1134"/>
            </a:xfrm>
            <a:prstGeom prst="rect">
              <a:avLst/>
            </a:prstGeom>
            <a:solidFill>
              <a:srgbClr val="6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-5975" y="1108"/>
              <a:ext cx="1134" cy="1134"/>
            </a:xfrm>
            <a:prstGeom prst="rect">
              <a:avLst/>
            </a:prstGeom>
            <a:solidFill>
              <a:srgbClr val="009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3" name="Rectangle 13"/>
            <p:cNvSpPr>
              <a:spLocks noChangeArrowheads="1"/>
            </p:cNvSpPr>
            <p:nvPr/>
          </p:nvSpPr>
          <p:spPr bwMode="auto">
            <a:xfrm>
              <a:off x="-4251" y="1108"/>
              <a:ext cx="1134" cy="1134"/>
            </a:xfrm>
            <a:prstGeom prst="rect">
              <a:avLst/>
            </a:prstGeom>
            <a:solidFill>
              <a:srgbClr val="50B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4" name="Rectangle 13"/>
            <p:cNvSpPr>
              <a:spLocks noChangeArrowheads="1"/>
            </p:cNvSpPr>
            <p:nvPr/>
          </p:nvSpPr>
          <p:spPr bwMode="auto">
            <a:xfrm>
              <a:off x="-5975" y="2696"/>
              <a:ext cx="1134" cy="1134"/>
            </a:xfrm>
            <a:prstGeom prst="rect">
              <a:avLst/>
            </a:pr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solidFill>
                  <a:srgbClr val="8DC63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" name="Rectangle 13"/>
            <p:cNvSpPr>
              <a:spLocks noChangeArrowheads="1"/>
            </p:cNvSpPr>
            <p:nvPr/>
          </p:nvSpPr>
          <p:spPr bwMode="auto">
            <a:xfrm>
              <a:off x="-4251" y="2696"/>
              <a:ext cx="1134" cy="1134"/>
            </a:xfrm>
            <a:prstGeom prst="rect">
              <a:avLst/>
            </a:prstGeom>
            <a:solidFill>
              <a:srgbClr val="BFD7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6" name="Rectangle 13"/>
            <p:cNvSpPr>
              <a:spLocks noChangeArrowheads="1"/>
            </p:cNvSpPr>
            <p:nvPr/>
          </p:nvSpPr>
          <p:spPr bwMode="auto">
            <a:xfrm>
              <a:off x="-5975" y="4284"/>
              <a:ext cx="1134" cy="1134"/>
            </a:xfrm>
            <a:prstGeom prst="rect">
              <a:avLst/>
            </a:prstGeom>
            <a:solidFill>
              <a:srgbClr val="CB5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7" name="Rectangle 13"/>
            <p:cNvSpPr>
              <a:spLocks noChangeArrowheads="1"/>
            </p:cNvSpPr>
            <p:nvPr/>
          </p:nvSpPr>
          <p:spPr bwMode="auto">
            <a:xfrm>
              <a:off x="-4251" y="4284"/>
              <a:ext cx="1134" cy="1134"/>
            </a:xfrm>
            <a:prstGeom prst="rect">
              <a:avLst/>
            </a:prstGeom>
            <a:solidFill>
              <a:srgbClr val="F37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88" name="Rectangle 13"/>
            <p:cNvSpPr>
              <a:spLocks noChangeArrowheads="1"/>
            </p:cNvSpPr>
            <p:nvPr/>
          </p:nvSpPr>
          <p:spPr bwMode="auto">
            <a:xfrm>
              <a:off x="-5975" y="5871"/>
              <a:ext cx="1134" cy="1134"/>
            </a:xfrm>
            <a:prstGeom prst="rect">
              <a:avLst/>
            </a:prstGeom>
            <a:solidFill>
              <a:srgbClr val="F9A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90" name="Rectangle 13"/>
            <p:cNvSpPr>
              <a:spLocks noChangeArrowheads="1"/>
            </p:cNvSpPr>
            <p:nvPr/>
          </p:nvSpPr>
          <p:spPr bwMode="auto">
            <a:xfrm>
              <a:off x="-4252" y="5863"/>
              <a:ext cx="1134" cy="1134"/>
            </a:xfrm>
            <a:prstGeom prst="rect">
              <a:avLst/>
            </a:prstGeom>
            <a:solidFill>
              <a:srgbClr val="FFE1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-5975" y="7459"/>
              <a:ext cx="1134" cy="1134"/>
            </a:xfrm>
            <a:prstGeom prst="rect">
              <a:avLst/>
            </a:prstGeom>
            <a:solidFill>
              <a:srgbClr val="812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19" name="Rectangle 13"/>
            <p:cNvSpPr>
              <a:spLocks noChangeArrowheads="1"/>
            </p:cNvSpPr>
            <p:nvPr/>
          </p:nvSpPr>
          <p:spPr bwMode="auto">
            <a:xfrm>
              <a:off x="-4251" y="7459"/>
              <a:ext cx="1134" cy="1134"/>
            </a:xfrm>
            <a:prstGeom prst="rect">
              <a:avLst/>
            </a:prstGeom>
            <a:solidFill>
              <a:srgbClr val="B41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-5975" y="9046"/>
              <a:ext cx="1134" cy="1134"/>
            </a:xfrm>
            <a:prstGeom prst="rect">
              <a:avLst/>
            </a:prstGeom>
            <a:solidFill>
              <a:srgbClr val="EC0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-4251" y="9046"/>
              <a:ext cx="1134" cy="1134"/>
            </a:xfrm>
            <a:prstGeom prst="rect">
              <a:avLst/>
            </a:prstGeom>
            <a:solidFill>
              <a:srgbClr val="F18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22" name="Rectangle 13"/>
            <p:cNvSpPr>
              <a:spLocks noChangeArrowheads="1"/>
            </p:cNvSpPr>
            <p:nvPr/>
          </p:nvSpPr>
          <p:spPr bwMode="auto">
            <a:xfrm>
              <a:off x="-5975" y="10634"/>
              <a:ext cx="1134" cy="1134"/>
            </a:xfrm>
            <a:prstGeom prst="rect">
              <a:avLst/>
            </a:prstGeom>
            <a:solidFill>
              <a:srgbClr val="988A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23" name="Rectangle 13"/>
            <p:cNvSpPr>
              <a:spLocks noChangeArrowheads="1"/>
            </p:cNvSpPr>
            <p:nvPr/>
          </p:nvSpPr>
          <p:spPr bwMode="auto">
            <a:xfrm>
              <a:off x="-4251" y="10634"/>
              <a:ext cx="1134" cy="1134"/>
            </a:xfrm>
            <a:prstGeom prst="rect">
              <a:avLst/>
            </a:prstGeom>
            <a:solidFill>
              <a:srgbClr val="B6A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24" name="Rectangle 13"/>
            <p:cNvSpPr>
              <a:spLocks noChangeArrowheads="1"/>
            </p:cNvSpPr>
            <p:nvPr/>
          </p:nvSpPr>
          <p:spPr bwMode="auto">
            <a:xfrm>
              <a:off x="-5975" y="12222"/>
              <a:ext cx="1134" cy="1134"/>
            </a:xfrm>
            <a:prstGeom prst="rect">
              <a:avLst/>
            </a:prstGeom>
            <a:solidFill>
              <a:srgbClr val="CCC2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25" name="Rectangle 13"/>
            <p:cNvSpPr>
              <a:spLocks noChangeArrowheads="1"/>
            </p:cNvSpPr>
            <p:nvPr/>
          </p:nvSpPr>
          <p:spPr bwMode="auto">
            <a:xfrm>
              <a:off x="-4251" y="12222"/>
              <a:ext cx="1134" cy="1134"/>
            </a:xfrm>
            <a:prstGeom prst="rect">
              <a:avLst/>
            </a:prstGeom>
            <a:solidFill>
              <a:srgbClr val="E2D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  <p:sp>
          <p:nvSpPr>
            <p:cNvPr id="126" name="Rectangle 13"/>
            <p:cNvSpPr>
              <a:spLocks noChangeArrowheads="1"/>
            </p:cNvSpPr>
            <p:nvPr/>
          </p:nvSpPr>
          <p:spPr bwMode="auto">
            <a:xfrm>
              <a:off x="-5976" y="-3654"/>
              <a:ext cx="1134" cy="1134"/>
            </a:xfrm>
            <a:prstGeom prst="rect">
              <a:avLst/>
            </a:prstGeom>
            <a:solidFill>
              <a:srgbClr val="ED1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577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51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4" r:id="rId3"/>
    <p:sldLayoutId id="2147483674" r:id="rId4"/>
    <p:sldLayoutId id="2147483682" r:id="rId5"/>
    <p:sldLayoutId id="2147483667" r:id="rId6"/>
    <p:sldLayoutId id="2147483681" r:id="rId7"/>
    <p:sldLayoutId id="2147483676" r:id="rId8"/>
    <p:sldLayoutId id="2147483671" r:id="rId9"/>
    <p:sldLayoutId id="2147483672" r:id="rId10"/>
    <p:sldLayoutId id="2147483668" r:id="rId11"/>
    <p:sldLayoutId id="2147483673" r:id="rId12"/>
    <p:sldLayoutId id="2147483683" r:id="rId13"/>
    <p:sldLayoutId id="2147483684" r:id="rId1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None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None/>
        <a:defRPr sz="22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None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8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1950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None/>
        <a:defRPr sz="2200" i="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1" b="8981"/>
          <a:stretch>
            <a:fillRect/>
          </a:stretch>
        </p:blipFill>
        <p:spPr>
          <a:xfrm>
            <a:off x="4852960" y="1580062"/>
            <a:ext cx="6590770" cy="3711599"/>
          </a:xfr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335" y="1580063"/>
            <a:ext cx="3711610" cy="3711599"/>
          </a:xfrm>
        </p:spPr>
        <p:txBody>
          <a:bodyPr/>
          <a:lstStyle/>
          <a:p>
            <a:r>
              <a:rPr lang="en-US" sz="2800" dirty="0"/>
              <a:t>Zuyd Professional</a:t>
            </a:r>
            <a:br>
              <a:rPr lang="en-US" sz="2800" dirty="0"/>
            </a:br>
            <a:br>
              <a:rPr lang="en-US" sz="2800" dirty="0"/>
            </a:br>
            <a:r>
              <a:rPr lang="en-US" sz="2400" i="1" dirty="0"/>
              <a:t>Engineering-</a:t>
            </a:r>
            <a:r>
              <a:rPr lang="en-US" sz="2400" i="1" dirty="0" err="1"/>
              <a:t>Deeltijd</a:t>
            </a:r>
            <a:br>
              <a:rPr lang="en-US" sz="2800" dirty="0"/>
            </a:br>
            <a:br>
              <a:rPr lang="en-US" sz="2800" dirty="0"/>
            </a:br>
            <a:r>
              <a:rPr lang="en-US" sz="2400" i="1" dirty="0"/>
              <a:t>De Engineer van de </a:t>
            </a:r>
            <a:r>
              <a:rPr lang="en-US" sz="2400" i="1" dirty="0" err="1"/>
              <a:t>Toekomst</a:t>
            </a:r>
            <a:br>
              <a:rPr lang="en-US" sz="2800" dirty="0"/>
            </a:br>
            <a:br>
              <a:rPr lang="en-US" sz="2800" dirty="0"/>
            </a:br>
            <a:br>
              <a:rPr lang="en-US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983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 van ervaringen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pPr marL="457200" indent="-457200">
              <a:buAutoNum type="arabicPeriod"/>
            </a:pPr>
            <a:r>
              <a:rPr lang="nl-NL" i="1" dirty="0"/>
              <a:t>Welke beroepsproducten heb je al in de eigen werkomgeving weten samen te stellen?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spreekt je het meeste aan in de opleiding?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In hoeverre kun je het geleerde toepassen in je werk?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heeft de opleiding je verder nog gebracht?</a:t>
            </a:r>
          </a:p>
          <a:p>
            <a:pPr marL="457200" indent="-457200">
              <a:buAutoNum type="arabicPeriod"/>
            </a:pPr>
            <a:endParaRPr lang="nl-NL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7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 van ervaringen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pPr marL="457200" indent="-457200">
              <a:buAutoNum type="arabicPeriod"/>
            </a:pPr>
            <a:r>
              <a:rPr lang="nl-NL" i="1" dirty="0"/>
              <a:t>Welke beroepsproducten heb je al in de eigen werkomgeving weten samen te stellen?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spreekt je het meeste aan in de opleiding?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In hoeverre kun je het geleerde toepassen in je werk?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heeft de opleiding je verder nog gebracht?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zijn reacties van collega’s en leidinggevende?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7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 van ervaringen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pPr marL="457200" indent="-457200">
              <a:buAutoNum type="arabicPeriod"/>
            </a:pPr>
            <a:r>
              <a:rPr lang="nl-NL" i="1" dirty="0"/>
              <a:t>Welke beroepsproducten heb je al in de eigen werkomgeving weten samen te stellen?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spreekt je het meeste aan in de opleiding?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In hoeverre kun je het geleerde toepassen in je werk?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heeft de opleiding je verder nog gebracht?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zijn reacties van collega’s en leidinggevende?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merkt de werkgever verder?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8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Reacties ophalen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2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r>
              <a:rPr lang="nl-NL" sz="2400" dirty="0"/>
              <a:t>Voorstelronde betrokkenen</a:t>
            </a:r>
          </a:p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r>
              <a:rPr lang="nl-NL" sz="2400" dirty="0"/>
              <a:t>De deeltijd bacheloropleiding Engineering</a:t>
            </a:r>
          </a:p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r>
              <a:rPr lang="nl-NL" sz="2400" dirty="0"/>
              <a:t>Het delen van de ervaringen tot dusver  </a:t>
            </a:r>
          </a:p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r>
              <a:rPr lang="nl-NL" sz="2400" dirty="0"/>
              <a:t>Reacties onder aanwezigen ophalen</a:t>
            </a:r>
          </a:p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endParaRPr lang="nl-NL" sz="2400" dirty="0"/>
          </a:p>
          <a:p>
            <a:pPr marL="635000" lvl="1" indent="-457200">
              <a:buAutoNum type="arabicPeriod"/>
            </a:pPr>
            <a:endParaRPr lang="nl-NL" sz="2400" dirty="0"/>
          </a:p>
          <a:p>
            <a:pPr lvl="1" indent="0">
              <a:buNone/>
            </a:pPr>
            <a:endParaRPr lang="nl-NL" sz="2400" dirty="0"/>
          </a:p>
          <a:p>
            <a:pPr lvl="3"/>
            <a:endParaRPr lang="nl-N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2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Voorstelronde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	</a:t>
            </a:r>
            <a:r>
              <a:rPr lang="nl-NL" i="1" dirty="0"/>
              <a:t>bewuste keuze om studenten (werknemers) en 	werkgevers uit te nodigen om deze workshop samen 	te verzorgen</a:t>
            </a:r>
          </a:p>
          <a:p>
            <a:endParaRPr lang="nl-NL" i="1" dirty="0"/>
          </a:p>
          <a:p>
            <a:endParaRPr lang="nl-NL" i="1" dirty="0"/>
          </a:p>
          <a:p>
            <a:r>
              <a:rPr lang="nl-NL" i="1" dirty="0"/>
              <a:t>	Moustapha Dlalat, </a:t>
            </a:r>
            <a:r>
              <a:rPr lang="nl-NL" sz="2000" i="1" dirty="0"/>
              <a:t>4</a:t>
            </a:r>
            <a:r>
              <a:rPr lang="nl-NL" sz="2000" i="1" baseline="30000" dirty="0"/>
              <a:t>e</a:t>
            </a:r>
            <a:r>
              <a:rPr lang="nl-NL" sz="2000" i="1" dirty="0"/>
              <a:t> </a:t>
            </a:r>
            <a:r>
              <a:rPr lang="nl-NL" sz="2000" i="1" dirty="0" err="1"/>
              <a:t>jrs</a:t>
            </a:r>
            <a:r>
              <a:rPr lang="nl-NL" sz="2000" i="1" dirty="0"/>
              <a:t> en </a:t>
            </a:r>
            <a:r>
              <a:rPr lang="nl-NL" sz="2000" i="1"/>
              <a:t>technisch expert </a:t>
            </a:r>
            <a:r>
              <a:rPr lang="nl-NL" sz="2000" i="1" dirty="0" err="1"/>
              <a:t>Enexis</a:t>
            </a:r>
            <a:endParaRPr lang="nl-NL" sz="2000" i="1" dirty="0"/>
          </a:p>
          <a:p>
            <a:endParaRPr lang="nl-NL" i="1" dirty="0"/>
          </a:p>
          <a:p>
            <a:r>
              <a:rPr lang="nl-NL" i="1" dirty="0"/>
              <a:t>	Maurice Swiatalski, </a:t>
            </a:r>
            <a:r>
              <a:rPr lang="nl-NL" sz="2000" i="1" dirty="0"/>
              <a:t>teammanager </a:t>
            </a:r>
            <a:r>
              <a:rPr lang="nl-NL" sz="2000" i="1" dirty="0" err="1"/>
              <a:t>Enexis</a:t>
            </a:r>
            <a:endParaRPr lang="nl-NL" i="1" dirty="0"/>
          </a:p>
          <a:p>
            <a:endParaRPr lang="nl-NL" i="1" dirty="0"/>
          </a:p>
          <a:p>
            <a:r>
              <a:rPr lang="nl-NL" i="1" dirty="0"/>
              <a:t>	Nick Jongenelen, </a:t>
            </a:r>
            <a:r>
              <a:rPr lang="nl-NL" sz="2000" i="1" dirty="0"/>
              <a:t>1</a:t>
            </a:r>
            <a:r>
              <a:rPr lang="nl-NL" sz="2000" i="1" baseline="30000" dirty="0"/>
              <a:t>e</a:t>
            </a:r>
            <a:r>
              <a:rPr lang="nl-NL" sz="2000" i="1" dirty="0"/>
              <a:t> </a:t>
            </a:r>
            <a:r>
              <a:rPr lang="nl-NL" sz="2000" i="1" dirty="0" err="1"/>
              <a:t>jrs</a:t>
            </a:r>
            <a:r>
              <a:rPr lang="nl-NL" sz="2000" i="1" dirty="0"/>
              <a:t> en Allround planner VDL</a:t>
            </a:r>
            <a:endParaRPr lang="nl-NL" i="1" dirty="0"/>
          </a:p>
          <a:p>
            <a:endParaRPr lang="nl-NL" i="1" dirty="0"/>
          </a:p>
          <a:p>
            <a:r>
              <a:rPr lang="nl-NL" i="1" dirty="0"/>
              <a:t>	</a:t>
            </a:r>
            <a:r>
              <a:rPr lang="nl-NL" i="1" dirty="0" err="1"/>
              <a:t>Sionlee</a:t>
            </a:r>
            <a:r>
              <a:rPr lang="nl-NL" i="1" dirty="0"/>
              <a:t> Westerkamp, </a:t>
            </a:r>
            <a:r>
              <a:rPr lang="nl-NL" sz="2000" i="1" dirty="0"/>
              <a:t>training &amp; development VDL</a:t>
            </a:r>
          </a:p>
          <a:p>
            <a:endParaRPr lang="nl-NL" i="1" dirty="0"/>
          </a:p>
          <a:p>
            <a:r>
              <a:rPr lang="nl-NL" i="1" dirty="0"/>
              <a:t>	Harald Theunissen, </a:t>
            </a:r>
            <a:r>
              <a:rPr lang="nl-NL" sz="2000" i="1" dirty="0"/>
              <a:t>coördinator Engineering-Deeltijd 					Zuyd hogeschool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9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Engineering - Deeltijd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	</a:t>
            </a:r>
            <a:endParaRPr lang="nl-NL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95602"/>
              </p:ext>
            </p:extLst>
          </p:nvPr>
        </p:nvGraphicFramePr>
        <p:xfrm>
          <a:off x="3146400" y="1896292"/>
          <a:ext cx="8580119" cy="3718560"/>
        </p:xfrm>
        <a:graphic>
          <a:graphicData uri="http://schemas.openxmlformats.org/drawingml/2006/table">
            <a:tbl>
              <a:tblPr firstRow="1" firstCol="1" bandRow="1"/>
              <a:tblGrid>
                <a:gridCol w="640081">
                  <a:extLst>
                    <a:ext uri="{9D8B030D-6E8A-4147-A177-3AD203B41FA5}">
                      <a16:colId xmlns:a16="http://schemas.microsoft.com/office/drawing/2014/main" val="188070486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60929572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4235913756"/>
                    </a:ext>
                  </a:extLst>
                </a:gridCol>
                <a:gridCol w="1616640">
                  <a:extLst>
                    <a:ext uri="{9D8B030D-6E8A-4147-A177-3AD203B41FA5}">
                      <a16:colId xmlns:a16="http://schemas.microsoft.com/office/drawing/2014/main" val="4131112128"/>
                    </a:ext>
                  </a:extLst>
                </a:gridCol>
                <a:gridCol w="2071438">
                  <a:extLst>
                    <a:ext uri="{9D8B030D-6E8A-4147-A177-3AD203B41FA5}">
                      <a16:colId xmlns:a16="http://schemas.microsoft.com/office/drawing/2014/main" val="4205004687"/>
                    </a:ext>
                  </a:extLst>
                </a:gridCol>
              </a:tblGrid>
              <a:tr h="43527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ENGINEERING - DEELTIJD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28965"/>
                  </a:ext>
                </a:extLst>
              </a:tr>
              <a:tr h="347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1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2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4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124738"/>
                  </a:ext>
                </a:extLst>
              </a:tr>
              <a:tr h="7949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1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Professional Engineer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Analist 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Manager /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Beheerder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Verbeteraar 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22654"/>
                  </a:ext>
                </a:extLst>
              </a:tr>
              <a:tr h="6610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2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Ontwerper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Implementeerder</a:t>
                      </a: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Adviseur 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Professional Engineer 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30689"/>
                  </a:ext>
                </a:extLst>
              </a:tr>
              <a:tr h="8701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Analist 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Manager / Beheerder 2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Verbeteraar 2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Ontwerper 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41304"/>
                  </a:ext>
                </a:extLst>
              </a:tr>
              <a:tr h="379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4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Implementeerder</a:t>
                      </a: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Adviseur 2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AFSTUDEREN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2585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146400" y="551479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Programma tot stand gekomen in samenspraak met werkveld</a:t>
            </a:r>
          </a:p>
          <a:p>
            <a:endParaRPr lang="nl-NL" dirty="0"/>
          </a:p>
          <a:p>
            <a:r>
              <a:rPr lang="nl-NL" dirty="0"/>
              <a:t>Rollen zijn herkenbare functies in het werkveld van de Engineer </a:t>
            </a:r>
          </a:p>
        </p:txBody>
      </p:sp>
    </p:spTree>
    <p:extLst>
      <p:ext uri="{BB962C8B-B14F-4D97-AF65-F5344CB8AC3E}">
        <p14:creationId xmlns:p14="http://schemas.microsoft.com/office/powerpoint/2010/main" val="31105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Engineering - Deeltijd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	</a:t>
            </a:r>
            <a:endParaRPr lang="nl-NL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46400" y="1896292"/>
          <a:ext cx="8580119" cy="3718560"/>
        </p:xfrm>
        <a:graphic>
          <a:graphicData uri="http://schemas.openxmlformats.org/drawingml/2006/table">
            <a:tbl>
              <a:tblPr firstRow="1" firstCol="1" bandRow="1"/>
              <a:tblGrid>
                <a:gridCol w="640081">
                  <a:extLst>
                    <a:ext uri="{9D8B030D-6E8A-4147-A177-3AD203B41FA5}">
                      <a16:colId xmlns:a16="http://schemas.microsoft.com/office/drawing/2014/main" val="188070486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60929572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4235913756"/>
                    </a:ext>
                  </a:extLst>
                </a:gridCol>
                <a:gridCol w="1616640">
                  <a:extLst>
                    <a:ext uri="{9D8B030D-6E8A-4147-A177-3AD203B41FA5}">
                      <a16:colId xmlns:a16="http://schemas.microsoft.com/office/drawing/2014/main" val="4131112128"/>
                    </a:ext>
                  </a:extLst>
                </a:gridCol>
                <a:gridCol w="2071438">
                  <a:extLst>
                    <a:ext uri="{9D8B030D-6E8A-4147-A177-3AD203B41FA5}">
                      <a16:colId xmlns:a16="http://schemas.microsoft.com/office/drawing/2014/main" val="4205004687"/>
                    </a:ext>
                  </a:extLst>
                </a:gridCol>
              </a:tblGrid>
              <a:tr h="43527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ENGINEERING - DEELTIJD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28965"/>
                  </a:ext>
                </a:extLst>
              </a:tr>
              <a:tr h="347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1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2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blok 4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124738"/>
                  </a:ext>
                </a:extLst>
              </a:tr>
              <a:tr h="7949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1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Professional Engineer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Analist 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Manager /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Beheerder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Verbeteraar 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22654"/>
                  </a:ext>
                </a:extLst>
              </a:tr>
              <a:tr h="6610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2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Ontwerper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Implementeerder</a:t>
                      </a: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Adviseur 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Professional Engineer 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30689"/>
                  </a:ext>
                </a:extLst>
              </a:tr>
              <a:tr h="8701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Analist 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Manager / Beheerder 2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Verbeteraar 2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Ontwerper 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41304"/>
                  </a:ext>
                </a:extLst>
              </a:tr>
              <a:tr h="379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jaar 4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Implementeerder</a:t>
                      </a: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Adviseur 2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AFSTUDEREN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2" marR="4653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2585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146399" y="551479"/>
            <a:ext cx="82444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Programma tot stand gekomen in samenspraak met werkveld</a:t>
            </a:r>
          </a:p>
          <a:p>
            <a:endParaRPr lang="nl-NL" dirty="0"/>
          </a:p>
          <a:p>
            <a:r>
              <a:rPr lang="nl-NL" dirty="0"/>
              <a:t>Rollen zijn herkenbare functies in het werkveld van de Engineer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i="1" dirty="0"/>
              <a:t>50% van alle deelnemers aan de opleiding heeft binnen 2 jaar al één of meerdere functieverbeteringen doorgemaakt</a:t>
            </a:r>
          </a:p>
        </p:txBody>
      </p:sp>
    </p:spTree>
    <p:extLst>
      <p:ext uri="{BB962C8B-B14F-4D97-AF65-F5344CB8AC3E}">
        <p14:creationId xmlns:p14="http://schemas.microsoft.com/office/powerpoint/2010/main" val="219070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147195"/>
          </a:xfrm>
        </p:spPr>
        <p:txBody>
          <a:bodyPr/>
          <a:lstStyle/>
          <a:p>
            <a:r>
              <a:rPr lang="nl-NL" sz="1800" dirty="0"/>
              <a:t>Stramien voor iedere module om leeruitkomsten te concretiseren</a:t>
            </a:r>
            <a:br>
              <a:rPr lang="nl-NL" sz="1800" dirty="0"/>
            </a:br>
            <a:br>
              <a:rPr lang="nl-NL" sz="1800" dirty="0"/>
            </a:br>
            <a:endParaRPr lang="en-US" sz="1800" dirty="0"/>
          </a:p>
        </p:txBody>
      </p:sp>
      <p:graphicFrame>
        <p:nvGraphicFramePr>
          <p:cNvPr id="15" name="Diagram 14"/>
          <p:cNvGraphicFramePr/>
          <p:nvPr>
            <p:extLst/>
          </p:nvPr>
        </p:nvGraphicFramePr>
        <p:xfrm>
          <a:off x="3274873" y="328956"/>
          <a:ext cx="8128000" cy="5525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1635853" y="4194495"/>
            <a:ext cx="90517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Het aantonen van een leeruitkomst tijdens een assessment is leidend</a:t>
            </a:r>
          </a:p>
          <a:p>
            <a:endParaRPr lang="nl-NL" i="1" dirty="0"/>
          </a:p>
          <a:p>
            <a:r>
              <a:rPr lang="nl-NL" i="1" dirty="0"/>
              <a:t>STARRT – </a:t>
            </a:r>
            <a:r>
              <a:rPr lang="nl-NL" i="1" dirty="0" err="1"/>
              <a:t>Self</a:t>
            </a:r>
            <a:r>
              <a:rPr lang="nl-NL" i="1" dirty="0"/>
              <a:t> Assessment – Peer Assessment </a:t>
            </a:r>
            <a:r>
              <a:rPr lang="nl-NL" i="1" dirty="0">
                <a:sym typeface="Symbol" panose="05050102010706020507" pitchFamily="18" charset="2"/>
              </a:rPr>
              <a:t> </a:t>
            </a:r>
            <a:r>
              <a:rPr lang="nl-NL" i="1" dirty="0"/>
              <a:t>Assessment (CGI)</a:t>
            </a:r>
          </a:p>
          <a:p>
            <a:endParaRPr lang="nl-NL" i="1" dirty="0"/>
          </a:p>
          <a:p>
            <a:r>
              <a:rPr lang="nl-NL" i="1" dirty="0"/>
              <a:t>Onderwijs volgen is slechts één van de mogelijkheden hiervoor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052762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 van ervaringen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pPr marL="457200" indent="-457200">
              <a:buAutoNum type="arabicPeriod"/>
            </a:pPr>
            <a:r>
              <a:rPr lang="nl-NL" i="1" dirty="0"/>
              <a:t>Welke beroepsproducten heb je al in de eigen werkomgeving weten samen te stellen?</a:t>
            </a:r>
          </a:p>
          <a:p>
            <a:pPr marL="457200" indent="-457200">
              <a:buAutoNum type="arabicPeriod"/>
            </a:pPr>
            <a:endParaRPr lang="nl-NL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6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 van ervaringen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pPr marL="457200" indent="-457200">
              <a:buAutoNum type="arabicPeriod"/>
            </a:pPr>
            <a:r>
              <a:rPr lang="nl-NL" i="1" dirty="0"/>
              <a:t>Welke beroepsproducten heb je al in de eigen werkomgeving weten samen te stellen?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spreekt je het meeste aan in de opleiding?</a:t>
            </a:r>
          </a:p>
          <a:p>
            <a:pPr marL="457200" indent="-457200">
              <a:buAutoNum type="arabicPeriod"/>
            </a:pPr>
            <a:endParaRPr lang="nl-NL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34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Delen van ervaringen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pPr marL="457200" indent="-457200">
              <a:buAutoNum type="arabicPeriod"/>
            </a:pPr>
            <a:r>
              <a:rPr lang="nl-NL" i="1" dirty="0"/>
              <a:t>Welke beroepsproducten heb je al in de eigen werkomgeving weten samen te stellen?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Wat spreekt je het meeste aan in de opleiding?</a:t>
            </a:r>
          </a:p>
          <a:p>
            <a:pPr marL="457200" indent="-457200">
              <a:buAutoNum type="arabicPeriod"/>
            </a:pPr>
            <a:endParaRPr lang="nl-NL" i="1" dirty="0"/>
          </a:p>
          <a:p>
            <a:pPr marL="457200" indent="-457200">
              <a:buAutoNum type="arabicPeriod"/>
            </a:pPr>
            <a:r>
              <a:rPr lang="nl-NL" i="1" dirty="0"/>
              <a:t>In hoeverre kun je het geleerde toepassen in je werk?</a:t>
            </a:r>
          </a:p>
          <a:p>
            <a:pPr marL="457200" indent="-457200">
              <a:buAutoNum type="arabicPeriod"/>
            </a:pPr>
            <a:endParaRPr lang="nl-NL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1C91B2-D80A-449A-A874-9D15922EA0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82671"/>
      </p:ext>
    </p:extLst>
  </p:cSld>
  <p:clrMapOvr>
    <a:masterClrMapping/>
  </p:clrMapOvr>
</p:sld>
</file>

<file path=ppt/theme/theme1.xml><?xml version="1.0" encoding="utf-8"?>
<a:theme xmlns:a="http://schemas.openxmlformats.org/drawingml/2006/main" name="2019 Standaard PowerPoint">
  <a:themeElements>
    <a:clrScheme name="ZUY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B34"/>
      </a:accent1>
      <a:accent2>
        <a:srgbClr val="B6AAA7"/>
      </a:accent2>
      <a:accent3>
        <a:srgbClr val="0077C0"/>
      </a:accent3>
      <a:accent4>
        <a:srgbClr val="50B848"/>
      </a:accent4>
      <a:accent5>
        <a:srgbClr val="F37021"/>
      </a:accent5>
      <a:accent6>
        <a:srgbClr val="B41E8E"/>
      </a:accent6>
      <a:hlink>
        <a:srgbClr val="0563C1"/>
      </a:hlink>
      <a:folHlink>
        <a:srgbClr val="954F72"/>
      </a:folHlink>
    </a:clrScheme>
    <a:fontScheme name="ZUY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019 Standaard PowerPoint" id="{8CF3C064-79DA-4732-B7DC-8BCC6AA9902A}" vid="{D610AFB3-33E9-4114-9729-C7CC7F6D1F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858</TotalTime>
  <Words>491</Words>
  <Application>Microsoft Office PowerPoint</Application>
  <PresentationFormat>Breedbeeld</PresentationFormat>
  <Paragraphs>185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UI Light</vt:lpstr>
      <vt:lpstr>Verdana</vt:lpstr>
      <vt:lpstr>Wingdings</vt:lpstr>
      <vt:lpstr>2019 Standaard PowerPoint</vt:lpstr>
      <vt:lpstr>Zuyd Professional  Engineering-Deeltijd  De Engineer van de Toekomst   </vt:lpstr>
      <vt:lpstr>Programma</vt:lpstr>
      <vt:lpstr>Voorstelronde</vt:lpstr>
      <vt:lpstr>Engineering - Deeltijd</vt:lpstr>
      <vt:lpstr>Engineering - Deeltijd</vt:lpstr>
      <vt:lpstr>Stramien voor iedere module om leeruitkomsten te concretiseren  </vt:lpstr>
      <vt:lpstr>Delen van ervaringen</vt:lpstr>
      <vt:lpstr>Delen van ervaringen</vt:lpstr>
      <vt:lpstr>Delen van ervaringen</vt:lpstr>
      <vt:lpstr>Delen van ervaringen</vt:lpstr>
      <vt:lpstr>Delen van ervaringen</vt:lpstr>
      <vt:lpstr>Delen van ervaringen</vt:lpstr>
      <vt:lpstr>Reacties ophalen</vt:lpstr>
    </vt:vector>
  </TitlesOfParts>
  <Company>Zuydhogeschool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Louppen, MGH (Gerty)</dc:creator>
  <cp:lastModifiedBy>W. van Veen</cp:lastModifiedBy>
  <cp:revision>53</cp:revision>
  <dcterms:created xsi:type="dcterms:W3CDTF">2019-08-06T09:27:38Z</dcterms:created>
  <dcterms:modified xsi:type="dcterms:W3CDTF">2019-12-03T09:47:54Z</dcterms:modified>
</cp:coreProperties>
</file>